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2"/>
  </p:notesMasterIdLst>
  <p:handoutMasterIdLst>
    <p:handoutMasterId r:id="rId93"/>
  </p:handoutMasterIdLst>
  <p:sldIdLst>
    <p:sldId id="360" r:id="rId2"/>
    <p:sldId id="361" r:id="rId3"/>
    <p:sldId id="410" r:id="rId4"/>
    <p:sldId id="488" r:id="rId5"/>
    <p:sldId id="489" r:id="rId6"/>
    <p:sldId id="490" r:id="rId7"/>
    <p:sldId id="491" r:id="rId8"/>
    <p:sldId id="492" r:id="rId9"/>
    <p:sldId id="413" r:id="rId10"/>
    <p:sldId id="414" r:id="rId11"/>
    <p:sldId id="415" r:id="rId12"/>
    <p:sldId id="416" r:id="rId13"/>
    <p:sldId id="407" r:id="rId14"/>
    <p:sldId id="493" r:id="rId15"/>
    <p:sldId id="417" r:id="rId16"/>
    <p:sldId id="494" r:id="rId17"/>
    <p:sldId id="420" r:id="rId18"/>
    <p:sldId id="408" r:id="rId19"/>
    <p:sldId id="421" r:id="rId20"/>
    <p:sldId id="422" r:id="rId21"/>
    <p:sldId id="495" r:id="rId22"/>
    <p:sldId id="496" r:id="rId23"/>
    <p:sldId id="498" r:id="rId24"/>
    <p:sldId id="499" r:id="rId25"/>
    <p:sldId id="497" r:id="rId26"/>
    <p:sldId id="409" r:id="rId27"/>
    <p:sldId id="424" r:id="rId28"/>
    <p:sldId id="501" r:id="rId29"/>
    <p:sldId id="428" r:id="rId30"/>
    <p:sldId id="429" r:id="rId31"/>
    <p:sldId id="430" r:id="rId32"/>
    <p:sldId id="431" r:id="rId33"/>
    <p:sldId id="432" r:id="rId34"/>
    <p:sldId id="433" r:id="rId35"/>
    <p:sldId id="434" r:id="rId36"/>
    <p:sldId id="435" r:id="rId37"/>
    <p:sldId id="436" r:id="rId38"/>
    <p:sldId id="437" r:id="rId39"/>
    <p:sldId id="502" r:id="rId40"/>
    <p:sldId id="439" r:id="rId41"/>
    <p:sldId id="441" r:id="rId42"/>
    <p:sldId id="503" r:id="rId43"/>
    <p:sldId id="443" r:id="rId44"/>
    <p:sldId id="444" r:id="rId45"/>
    <p:sldId id="446" r:id="rId46"/>
    <p:sldId id="447" r:id="rId47"/>
    <p:sldId id="453" r:id="rId48"/>
    <p:sldId id="448" r:id="rId49"/>
    <p:sldId id="449" r:id="rId50"/>
    <p:sldId id="504" r:id="rId51"/>
    <p:sldId id="450" r:id="rId52"/>
    <p:sldId id="452" r:id="rId53"/>
    <p:sldId id="505" r:id="rId54"/>
    <p:sldId id="506" r:id="rId55"/>
    <p:sldId id="455" r:id="rId56"/>
    <p:sldId id="456" r:id="rId57"/>
    <p:sldId id="457" r:id="rId58"/>
    <p:sldId id="458" r:id="rId59"/>
    <p:sldId id="466" r:id="rId60"/>
    <p:sldId id="508" r:id="rId61"/>
    <p:sldId id="509" r:id="rId62"/>
    <p:sldId id="510" r:id="rId63"/>
    <p:sldId id="467" r:id="rId64"/>
    <p:sldId id="464" r:id="rId65"/>
    <p:sldId id="511" r:id="rId66"/>
    <p:sldId id="465" r:id="rId67"/>
    <p:sldId id="468" r:id="rId68"/>
    <p:sldId id="459" r:id="rId69"/>
    <p:sldId id="460" r:id="rId70"/>
    <p:sldId id="461" r:id="rId71"/>
    <p:sldId id="463" r:id="rId72"/>
    <p:sldId id="469" r:id="rId73"/>
    <p:sldId id="474" r:id="rId74"/>
    <p:sldId id="470" r:id="rId75"/>
    <p:sldId id="471" r:id="rId76"/>
    <p:sldId id="472" r:id="rId77"/>
    <p:sldId id="473" r:id="rId78"/>
    <p:sldId id="479" r:id="rId79"/>
    <p:sldId id="475" r:id="rId80"/>
    <p:sldId id="480" r:id="rId81"/>
    <p:sldId id="481" r:id="rId82"/>
    <p:sldId id="513" r:id="rId83"/>
    <p:sldId id="514" r:id="rId84"/>
    <p:sldId id="483" r:id="rId85"/>
    <p:sldId id="477" r:id="rId86"/>
    <p:sldId id="515" r:id="rId87"/>
    <p:sldId id="485" r:id="rId88"/>
    <p:sldId id="486" r:id="rId89"/>
    <p:sldId id="487" r:id="rId90"/>
    <p:sldId id="293" r:id="rId91"/>
  </p:sldIdLst>
  <p:sldSz cx="12190413" cy="6859588"/>
  <p:notesSz cx="9928225" cy="679767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  <p15:guide id="5" orient="horz" pos="1972">
          <p15:clr>
            <a:srgbClr val="A4A3A4"/>
          </p15:clr>
        </p15:guide>
        <p15:guide id="6" orient="horz" pos="2141">
          <p15:clr>
            <a:srgbClr val="A4A3A4"/>
          </p15:clr>
        </p15:guide>
        <p15:guide id="7" pos="3155">
          <p15:clr>
            <a:srgbClr val="A4A3A4"/>
          </p15:clr>
        </p15:guide>
        <p15:guide id="8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oSinYi" initials="L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B9B8"/>
    <a:srgbClr val="0071BB"/>
    <a:srgbClr val="990099"/>
    <a:srgbClr val="10253F"/>
    <a:srgbClr val="D2D3D5"/>
    <a:srgbClr val="BBCDE2"/>
    <a:srgbClr val="FFFFFF"/>
    <a:srgbClr val="F89E49"/>
    <a:srgbClr val="CEAAAD"/>
    <a:srgbClr val="C6DA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51" autoAdjust="0"/>
    <p:restoredTop sz="95401" autoAdjust="0"/>
  </p:normalViewPr>
  <p:slideViewPr>
    <p:cSldViewPr>
      <p:cViewPr>
        <p:scale>
          <a:sx n="75" d="100"/>
          <a:sy n="75" d="100"/>
        </p:scale>
        <p:origin x="-1218" y="-906"/>
      </p:cViewPr>
      <p:guideLst>
        <p:guide orient="horz" pos="4156"/>
        <p:guide orient="horz" pos="4065"/>
        <p:guide pos="7468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orient="horz" pos="1972"/>
        <p:guide orient="horz" pos="2141"/>
        <p:guide pos="2160"/>
        <p:guide pos="2141"/>
        <p:guide pos="315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handoutMaster" Target="handoutMasters/handoutMaster1.xml"/><Relationship Id="rId9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2021/11/17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2021/11/17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  <p:sp>
        <p:nvSpPr>
          <p:cNvPr id="12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7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法律條文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1845618"/>
            <a:ext cx="8640563" cy="44644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條文內文，正黑體、行距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法律條文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963" y="118557"/>
            <a:ext cx="650783" cy="669548"/>
          </a:xfrm>
          <a:prstGeom prst="rect">
            <a:avLst/>
          </a:prstGeom>
        </p:spPr>
      </p:pic>
      <p:sp>
        <p:nvSpPr>
          <p:cNvPr id="10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336129" y="981522"/>
            <a:ext cx="11090276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 b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en-US" altLang="zh-TW" dirty="0"/>
              <a:t>【</a:t>
            </a:r>
            <a:r>
              <a:rPr lang="zh-TW" altLang="en-US" dirty="0"/>
              <a:t>法律條文標題</a:t>
            </a:r>
            <a:r>
              <a:rPr lang="en-US" altLang="zh-TW" dirty="0"/>
              <a:t>】</a:t>
            </a:r>
            <a:endParaRPr lang="zh-TW" altLang="en-US" dirty="0"/>
          </a:p>
        </p:txBody>
      </p:sp>
      <p:sp>
        <p:nvSpPr>
          <p:cNvPr id="11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28701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8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11" name="book-hand-drawn-open-pages_35781">
            <a:extLst>
              <a:ext uri="{FF2B5EF4-FFF2-40B4-BE49-F238E27FC236}">
                <a16:creationId xmlns="" xmlns:a16="http://schemas.microsoft.com/office/drawing/2014/main" id="{1029AF08-C0CF-4EA8-8796-DD96F46E9F75}"/>
              </a:ext>
            </a:extLst>
          </p:cNvPr>
          <p:cNvSpPr/>
          <p:nvPr userDrawn="1"/>
        </p:nvSpPr>
        <p:spPr>
          <a:xfrm>
            <a:off x="9623597" y="37589"/>
            <a:ext cx="639851" cy="502088"/>
          </a:xfrm>
          <a:custGeom>
            <a:avLst/>
            <a:gdLst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252540 w 609243"/>
              <a:gd name="connsiteY82" fmla="*/ 93858 h 496315"/>
              <a:gd name="connsiteX83" fmla="*/ 242574 w 609243"/>
              <a:gd name="connsiteY83" fmla="*/ 110925 h 496315"/>
              <a:gd name="connsiteX84" fmla="*/ 172811 w 609243"/>
              <a:gd name="connsiteY84" fmla="*/ 103719 h 496315"/>
              <a:gd name="connsiteX85" fmla="*/ 167590 w 609243"/>
              <a:gd name="connsiteY85" fmla="*/ 84661 h 496315"/>
              <a:gd name="connsiteX86" fmla="*/ 211133 w 609243"/>
              <a:gd name="connsiteY86" fmla="*/ 79659 h 496315"/>
              <a:gd name="connsiteX87" fmla="*/ 198798 w 609243"/>
              <a:gd name="connsiteY87" fmla="*/ 22403 h 496315"/>
              <a:gd name="connsiteX88" fmla="*/ 27245 w 609243"/>
              <a:gd name="connsiteY88" fmla="*/ 79844 h 496315"/>
              <a:gd name="connsiteX89" fmla="*/ 26012 w 609243"/>
              <a:gd name="connsiteY89" fmla="*/ 387586 h 496315"/>
              <a:gd name="connsiteX90" fmla="*/ 306429 w 609243"/>
              <a:gd name="connsiteY90" fmla="*/ 408620 h 496315"/>
              <a:gd name="connsiteX91" fmla="*/ 586847 w 609243"/>
              <a:gd name="connsiteY91" fmla="*/ 387586 h 496315"/>
              <a:gd name="connsiteX92" fmla="*/ 585614 w 609243"/>
              <a:gd name="connsiteY92" fmla="*/ 79844 h 496315"/>
              <a:gd name="connsiteX93" fmla="*/ 315160 w 609243"/>
              <a:gd name="connsiteY93" fmla="*/ 68664 h 496315"/>
              <a:gd name="connsiteX94" fmla="*/ 306429 w 609243"/>
              <a:gd name="connsiteY94" fmla="*/ 71791 h 496315"/>
              <a:gd name="connsiteX95" fmla="*/ 297699 w 609243"/>
              <a:gd name="connsiteY95" fmla="*/ 68664 h 496315"/>
              <a:gd name="connsiteX96" fmla="*/ 198798 w 609243"/>
              <a:gd name="connsiteY96" fmla="*/ 22403 h 496315"/>
              <a:gd name="connsiteX97" fmla="*/ 197678 w 609243"/>
              <a:gd name="connsiteY97" fmla="*/ 346 h 496315"/>
              <a:gd name="connsiteX98" fmla="*/ 306429 w 609243"/>
              <a:gd name="connsiteY98" fmla="*/ 46209 h 496315"/>
              <a:gd name="connsiteX99" fmla="*/ 602505 w 609243"/>
              <a:gd name="connsiteY99" fmla="*/ 64779 h 496315"/>
              <a:gd name="connsiteX100" fmla="*/ 606016 w 609243"/>
              <a:gd name="connsiteY100" fmla="*/ 68948 h 496315"/>
              <a:gd name="connsiteX101" fmla="*/ 608009 w 609243"/>
              <a:gd name="connsiteY101" fmla="*/ 75581 h 496315"/>
              <a:gd name="connsiteX102" fmla="*/ 609243 w 609243"/>
              <a:gd name="connsiteY102" fmla="*/ 396113 h 496315"/>
              <a:gd name="connsiteX103" fmla="*/ 608199 w 609243"/>
              <a:gd name="connsiteY103" fmla="*/ 400945 h 496315"/>
              <a:gd name="connsiteX104" fmla="*/ 595103 w 609243"/>
              <a:gd name="connsiteY104" fmla="*/ 414210 h 496315"/>
              <a:gd name="connsiteX105" fmla="*/ 317437 w 609243"/>
              <a:gd name="connsiteY105" fmla="*/ 428043 h 496315"/>
              <a:gd name="connsiteX106" fmla="*/ 306429 w 609243"/>
              <a:gd name="connsiteY106" fmla="*/ 434675 h 496315"/>
              <a:gd name="connsiteX107" fmla="*/ 295422 w 609243"/>
              <a:gd name="connsiteY107" fmla="*/ 428043 h 496315"/>
              <a:gd name="connsiteX108" fmla="*/ 17756 w 609243"/>
              <a:gd name="connsiteY108" fmla="*/ 414210 h 496315"/>
              <a:gd name="connsiteX109" fmla="*/ 4660 w 609243"/>
              <a:gd name="connsiteY109" fmla="*/ 400945 h 496315"/>
              <a:gd name="connsiteX110" fmla="*/ 3616 w 609243"/>
              <a:gd name="connsiteY110" fmla="*/ 396113 h 496315"/>
              <a:gd name="connsiteX111" fmla="*/ 4850 w 609243"/>
              <a:gd name="connsiteY111" fmla="*/ 75581 h 496315"/>
              <a:gd name="connsiteX112" fmla="*/ 6843 w 609243"/>
              <a:gd name="connsiteY112" fmla="*/ 68948 h 496315"/>
              <a:gd name="connsiteX113" fmla="*/ 10354 w 609243"/>
              <a:gd name="connsiteY113" fmla="*/ 64779 h 496315"/>
              <a:gd name="connsiteX114" fmla="*/ 197678 w 609243"/>
              <a:gd name="connsiteY11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114405 w 609243"/>
              <a:gd name="connsiteY62" fmla="*/ 101164 h 496315"/>
              <a:gd name="connsiteX63" fmla="*/ 436157 w 609243"/>
              <a:gd name="connsiteY63" fmla="*/ 91941 h 496315"/>
              <a:gd name="connsiteX64" fmla="*/ 539058 w 609243"/>
              <a:gd name="connsiteY64" fmla="*/ 121643 h 496315"/>
              <a:gd name="connsiteX65" fmla="*/ 530612 w 609243"/>
              <a:gd name="connsiteY65" fmla="*/ 139462 h 496315"/>
              <a:gd name="connsiteX66" fmla="*/ 345546 w 609243"/>
              <a:gd name="connsiteY66" fmla="*/ 136808 h 496315"/>
              <a:gd name="connsiteX67" fmla="*/ 334252 w 609243"/>
              <a:gd name="connsiteY67" fmla="*/ 120601 h 496315"/>
              <a:gd name="connsiteX68" fmla="*/ 436157 w 609243"/>
              <a:gd name="connsiteY68" fmla="*/ 91941 h 496315"/>
              <a:gd name="connsiteX69" fmla="*/ 120956 w 609243"/>
              <a:gd name="connsiteY69" fmla="*/ 81080 h 496315"/>
              <a:gd name="connsiteX70" fmla="*/ 123804 w 609243"/>
              <a:gd name="connsiteY70" fmla="*/ 81459 h 496315"/>
              <a:gd name="connsiteX71" fmla="*/ 134152 w 609243"/>
              <a:gd name="connsiteY71" fmla="*/ 90933 h 496315"/>
              <a:gd name="connsiteX72" fmla="*/ 134152 w 609243"/>
              <a:gd name="connsiteY72" fmla="*/ 146734 h 496315"/>
              <a:gd name="connsiteX73" fmla="*/ 133773 w 609243"/>
              <a:gd name="connsiteY73" fmla="*/ 149292 h 496315"/>
              <a:gd name="connsiteX74" fmla="*/ 126842 w 609243"/>
              <a:gd name="connsiteY74" fmla="*/ 159523 h 496315"/>
              <a:gd name="connsiteX75" fmla="*/ 78234 w 609243"/>
              <a:gd name="connsiteY75" fmla="*/ 179892 h 496315"/>
              <a:gd name="connsiteX76" fmla="*/ 64658 w 609243"/>
              <a:gd name="connsiteY76" fmla="*/ 175439 h 496315"/>
              <a:gd name="connsiteX77" fmla="*/ 58392 w 609243"/>
              <a:gd name="connsiteY77" fmla="*/ 166439 h 496315"/>
              <a:gd name="connsiteX78" fmla="*/ 60101 w 609243"/>
              <a:gd name="connsiteY78" fmla="*/ 110638 h 496315"/>
              <a:gd name="connsiteX79" fmla="*/ 60765 w 609243"/>
              <a:gd name="connsiteY79" fmla="*/ 107796 h 496315"/>
              <a:gd name="connsiteX80" fmla="*/ 64943 w 609243"/>
              <a:gd name="connsiteY80" fmla="*/ 98796 h 496315"/>
              <a:gd name="connsiteX81" fmla="*/ 120956 w 609243"/>
              <a:gd name="connsiteY81" fmla="*/ 81080 h 496315"/>
              <a:gd name="connsiteX82" fmla="*/ 211133 w 609243"/>
              <a:gd name="connsiteY82" fmla="*/ 79659 h 496315"/>
              <a:gd name="connsiteX83" fmla="*/ 242574 w 609243"/>
              <a:gd name="connsiteY83" fmla="*/ 110925 h 496315"/>
              <a:gd name="connsiteX84" fmla="*/ 172811 w 609243"/>
              <a:gd name="connsiteY84" fmla="*/ 103719 h 496315"/>
              <a:gd name="connsiteX85" fmla="*/ 167590 w 609243"/>
              <a:gd name="connsiteY85" fmla="*/ 84661 h 496315"/>
              <a:gd name="connsiteX86" fmla="*/ 211133 w 609243"/>
              <a:gd name="connsiteY86" fmla="*/ 79659 h 496315"/>
              <a:gd name="connsiteX87" fmla="*/ 198798 w 609243"/>
              <a:gd name="connsiteY87" fmla="*/ 22403 h 496315"/>
              <a:gd name="connsiteX88" fmla="*/ 27245 w 609243"/>
              <a:gd name="connsiteY88" fmla="*/ 79844 h 496315"/>
              <a:gd name="connsiteX89" fmla="*/ 26012 w 609243"/>
              <a:gd name="connsiteY89" fmla="*/ 387586 h 496315"/>
              <a:gd name="connsiteX90" fmla="*/ 306429 w 609243"/>
              <a:gd name="connsiteY90" fmla="*/ 408620 h 496315"/>
              <a:gd name="connsiteX91" fmla="*/ 586847 w 609243"/>
              <a:gd name="connsiteY91" fmla="*/ 387586 h 496315"/>
              <a:gd name="connsiteX92" fmla="*/ 585614 w 609243"/>
              <a:gd name="connsiteY92" fmla="*/ 79844 h 496315"/>
              <a:gd name="connsiteX93" fmla="*/ 315160 w 609243"/>
              <a:gd name="connsiteY93" fmla="*/ 68664 h 496315"/>
              <a:gd name="connsiteX94" fmla="*/ 306429 w 609243"/>
              <a:gd name="connsiteY94" fmla="*/ 71791 h 496315"/>
              <a:gd name="connsiteX95" fmla="*/ 297699 w 609243"/>
              <a:gd name="connsiteY95" fmla="*/ 68664 h 496315"/>
              <a:gd name="connsiteX96" fmla="*/ 198798 w 609243"/>
              <a:gd name="connsiteY96" fmla="*/ 22403 h 496315"/>
              <a:gd name="connsiteX97" fmla="*/ 197678 w 609243"/>
              <a:gd name="connsiteY97" fmla="*/ 346 h 496315"/>
              <a:gd name="connsiteX98" fmla="*/ 306429 w 609243"/>
              <a:gd name="connsiteY98" fmla="*/ 46209 h 496315"/>
              <a:gd name="connsiteX99" fmla="*/ 602505 w 609243"/>
              <a:gd name="connsiteY99" fmla="*/ 64779 h 496315"/>
              <a:gd name="connsiteX100" fmla="*/ 606016 w 609243"/>
              <a:gd name="connsiteY100" fmla="*/ 68948 h 496315"/>
              <a:gd name="connsiteX101" fmla="*/ 608009 w 609243"/>
              <a:gd name="connsiteY101" fmla="*/ 75581 h 496315"/>
              <a:gd name="connsiteX102" fmla="*/ 609243 w 609243"/>
              <a:gd name="connsiteY102" fmla="*/ 396113 h 496315"/>
              <a:gd name="connsiteX103" fmla="*/ 608199 w 609243"/>
              <a:gd name="connsiteY103" fmla="*/ 400945 h 496315"/>
              <a:gd name="connsiteX104" fmla="*/ 595103 w 609243"/>
              <a:gd name="connsiteY104" fmla="*/ 414210 h 496315"/>
              <a:gd name="connsiteX105" fmla="*/ 317437 w 609243"/>
              <a:gd name="connsiteY105" fmla="*/ 428043 h 496315"/>
              <a:gd name="connsiteX106" fmla="*/ 306429 w 609243"/>
              <a:gd name="connsiteY106" fmla="*/ 434675 h 496315"/>
              <a:gd name="connsiteX107" fmla="*/ 295422 w 609243"/>
              <a:gd name="connsiteY107" fmla="*/ 428043 h 496315"/>
              <a:gd name="connsiteX108" fmla="*/ 17756 w 609243"/>
              <a:gd name="connsiteY108" fmla="*/ 414210 h 496315"/>
              <a:gd name="connsiteX109" fmla="*/ 4660 w 609243"/>
              <a:gd name="connsiteY109" fmla="*/ 400945 h 496315"/>
              <a:gd name="connsiteX110" fmla="*/ 3616 w 609243"/>
              <a:gd name="connsiteY110" fmla="*/ 396113 h 496315"/>
              <a:gd name="connsiteX111" fmla="*/ 4850 w 609243"/>
              <a:gd name="connsiteY111" fmla="*/ 75581 h 496315"/>
              <a:gd name="connsiteX112" fmla="*/ 6843 w 609243"/>
              <a:gd name="connsiteY112" fmla="*/ 68948 h 496315"/>
              <a:gd name="connsiteX113" fmla="*/ 10354 w 609243"/>
              <a:gd name="connsiteY113" fmla="*/ 64779 h 496315"/>
              <a:gd name="connsiteX114" fmla="*/ 197678 w 609243"/>
              <a:gd name="connsiteY11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114405 w 609243"/>
              <a:gd name="connsiteY62" fmla="*/ 101164 h 496315"/>
              <a:gd name="connsiteX63" fmla="*/ 436157 w 609243"/>
              <a:gd name="connsiteY63" fmla="*/ 91941 h 496315"/>
              <a:gd name="connsiteX64" fmla="*/ 539058 w 609243"/>
              <a:gd name="connsiteY64" fmla="*/ 121643 h 496315"/>
              <a:gd name="connsiteX65" fmla="*/ 530612 w 609243"/>
              <a:gd name="connsiteY65" fmla="*/ 139462 h 496315"/>
              <a:gd name="connsiteX66" fmla="*/ 345546 w 609243"/>
              <a:gd name="connsiteY66" fmla="*/ 136808 h 496315"/>
              <a:gd name="connsiteX67" fmla="*/ 334252 w 609243"/>
              <a:gd name="connsiteY67" fmla="*/ 120601 h 496315"/>
              <a:gd name="connsiteX68" fmla="*/ 436157 w 609243"/>
              <a:gd name="connsiteY68" fmla="*/ 91941 h 496315"/>
              <a:gd name="connsiteX69" fmla="*/ 120956 w 609243"/>
              <a:gd name="connsiteY69" fmla="*/ 81080 h 496315"/>
              <a:gd name="connsiteX70" fmla="*/ 123804 w 609243"/>
              <a:gd name="connsiteY70" fmla="*/ 81459 h 496315"/>
              <a:gd name="connsiteX71" fmla="*/ 134152 w 609243"/>
              <a:gd name="connsiteY71" fmla="*/ 90933 h 496315"/>
              <a:gd name="connsiteX72" fmla="*/ 134152 w 609243"/>
              <a:gd name="connsiteY72" fmla="*/ 146734 h 496315"/>
              <a:gd name="connsiteX73" fmla="*/ 133773 w 609243"/>
              <a:gd name="connsiteY73" fmla="*/ 149292 h 496315"/>
              <a:gd name="connsiteX74" fmla="*/ 126842 w 609243"/>
              <a:gd name="connsiteY74" fmla="*/ 159523 h 496315"/>
              <a:gd name="connsiteX75" fmla="*/ 78234 w 609243"/>
              <a:gd name="connsiteY75" fmla="*/ 179892 h 496315"/>
              <a:gd name="connsiteX76" fmla="*/ 64658 w 609243"/>
              <a:gd name="connsiteY76" fmla="*/ 175439 h 496315"/>
              <a:gd name="connsiteX77" fmla="*/ 58392 w 609243"/>
              <a:gd name="connsiteY77" fmla="*/ 166439 h 496315"/>
              <a:gd name="connsiteX78" fmla="*/ 60101 w 609243"/>
              <a:gd name="connsiteY78" fmla="*/ 110638 h 496315"/>
              <a:gd name="connsiteX79" fmla="*/ 60765 w 609243"/>
              <a:gd name="connsiteY79" fmla="*/ 107796 h 496315"/>
              <a:gd name="connsiteX80" fmla="*/ 64943 w 609243"/>
              <a:gd name="connsiteY80" fmla="*/ 98796 h 496315"/>
              <a:gd name="connsiteX81" fmla="*/ 120956 w 609243"/>
              <a:gd name="connsiteY81" fmla="*/ 81080 h 496315"/>
              <a:gd name="connsiteX82" fmla="*/ 211133 w 609243"/>
              <a:gd name="connsiteY82" fmla="*/ 79659 h 496315"/>
              <a:gd name="connsiteX83" fmla="*/ 172811 w 609243"/>
              <a:gd name="connsiteY83" fmla="*/ 103719 h 496315"/>
              <a:gd name="connsiteX84" fmla="*/ 167590 w 609243"/>
              <a:gd name="connsiteY84" fmla="*/ 84661 h 496315"/>
              <a:gd name="connsiteX85" fmla="*/ 211133 w 609243"/>
              <a:gd name="connsiteY85" fmla="*/ 79659 h 496315"/>
              <a:gd name="connsiteX86" fmla="*/ 198798 w 609243"/>
              <a:gd name="connsiteY86" fmla="*/ 22403 h 496315"/>
              <a:gd name="connsiteX87" fmla="*/ 27245 w 609243"/>
              <a:gd name="connsiteY87" fmla="*/ 79844 h 496315"/>
              <a:gd name="connsiteX88" fmla="*/ 26012 w 609243"/>
              <a:gd name="connsiteY88" fmla="*/ 387586 h 496315"/>
              <a:gd name="connsiteX89" fmla="*/ 306429 w 609243"/>
              <a:gd name="connsiteY89" fmla="*/ 408620 h 496315"/>
              <a:gd name="connsiteX90" fmla="*/ 586847 w 609243"/>
              <a:gd name="connsiteY90" fmla="*/ 387586 h 496315"/>
              <a:gd name="connsiteX91" fmla="*/ 585614 w 609243"/>
              <a:gd name="connsiteY91" fmla="*/ 79844 h 496315"/>
              <a:gd name="connsiteX92" fmla="*/ 315160 w 609243"/>
              <a:gd name="connsiteY92" fmla="*/ 68664 h 496315"/>
              <a:gd name="connsiteX93" fmla="*/ 306429 w 609243"/>
              <a:gd name="connsiteY93" fmla="*/ 71791 h 496315"/>
              <a:gd name="connsiteX94" fmla="*/ 297699 w 609243"/>
              <a:gd name="connsiteY94" fmla="*/ 68664 h 496315"/>
              <a:gd name="connsiteX95" fmla="*/ 198798 w 609243"/>
              <a:gd name="connsiteY95" fmla="*/ 22403 h 496315"/>
              <a:gd name="connsiteX96" fmla="*/ 197678 w 609243"/>
              <a:gd name="connsiteY96" fmla="*/ 346 h 496315"/>
              <a:gd name="connsiteX97" fmla="*/ 306429 w 609243"/>
              <a:gd name="connsiteY97" fmla="*/ 46209 h 496315"/>
              <a:gd name="connsiteX98" fmla="*/ 602505 w 609243"/>
              <a:gd name="connsiteY98" fmla="*/ 64779 h 496315"/>
              <a:gd name="connsiteX99" fmla="*/ 606016 w 609243"/>
              <a:gd name="connsiteY99" fmla="*/ 68948 h 496315"/>
              <a:gd name="connsiteX100" fmla="*/ 608009 w 609243"/>
              <a:gd name="connsiteY100" fmla="*/ 75581 h 496315"/>
              <a:gd name="connsiteX101" fmla="*/ 609243 w 609243"/>
              <a:gd name="connsiteY101" fmla="*/ 396113 h 496315"/>
              <a:gd name="connsiteX102" fmla="*/ 608199 w 609243"/>
              <a:gd name="connsiteY102" fmla="*/ 400945 h 496315"/>
              <a:gd name="connsiteX103" fmla="*/ 595103 w 609243"/>
              <a:gd name="connsiteY103" fmla="*/ 414210 h 496315"/>
              <a:gd name="connsiteX104" fmla="*/ 317437 w 609243"/>
              <a:gd name="connsiteY104" fmla="*/ 428043 h 496315"/>
              <a:gd name="connsiteX105" fmla="*/ 306429 w 609243"/>
              <a:gd name="connsiteY105" fmla="*/ 434675 h 496315"/>
              <a:gd name="connsiteX106" fmla="*/ 295422 w 609243"/>
              <a:gd name="connsiteY106" fmla="*/ 428043 h 496315"/>
              <a:gd name="connsiteX107" fmla="*/ 17756 w 609243"/>
              <a:gd name="connsiteY107" fmla="*/ 414210 h 496315"/>
              <a:gd name="connsiteX108" fmla="*/ 4660 w 609243"/>
              <a:gd name="connsiteY108" fmla="*/ 400945 h 496315"/>
              <a:gd name="connsiteX109" fmla="*/ 3616 w 609243"/>
              <a:gd name="connsiteY109" fmla="*/ 396113 h 496315"/>
              <a:gd name="connsiteX110" fmla="*/ 4850 w 609243"/>
              <a:gd name="connsiteY110" fmla="*/ 75581 h 496315"/>
              <a:gd name="connsiteX111" fmla="*/ 6843 w 609243"/>
              <a:gd name="connsiteY111" fmla="*/ 68948 h 496315"/>
              <a:gd name="connsiteX112" fmla="*/ 10354 w 609243"/>
              <a:gd name="connsiteY112" fmla="*/ 64779 h 496315"/>
              <a:gd name="connsiteX113" fmla="*/ 197678 w 609243"/>
              <a:gd name="connsiteY11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39267 w 609243"/>
              <a:gd name="connsiteY53" fmla="*/ 158561 h 496315"/>
              <a:gd name="connsiteX54" fmla="*/ 171234 w 609243"/>
              <a:gd name="connsiteY54" fmla="*/ 146339 h 496315"/>
              <a:gd name="connsiteX55" fmla="*/ 166015 w 609243"/>
              <a:gd name="connsiteY55" fmla="*/ 127390 h 496315"/>
              <a:gd name="connsiteX56" fmla="*/ 209117 w 609243"/>
              <a:gd name="connsiteY56" fmla="*/ 125922 h 496315"/>
              <a:gd name="connsiteX57" fmla="*/ 114405 w 609243"/>
              <a:gd name="connsiteY57" fmla="*/ 101164 h 496315"/>
              <a:gd name="connsiteX58" fmla="*/ 79658 w 609243"/>
              <a:gd name="connsiteY58" fmla="*/ 112628 h 496315"/>
              <a:gd name="connsiteX59" fmla="*/ 78139 w 609243"/>
              <a:gd name="connsiteY59" fmla="*/ 156871 h 496315"/>
              <a:gd name="connsiteX60" fmla="*/ 114405 w 609243"/>
              <a:gd name="connsiteY60" fmla="*/ 142186 h 496315"/>
              <a:gd name="connsiteX61" fmla="*/ 114405 w 609243"/>
              <a:gd name="connsiteY61" fmla="*/ 101164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172811 w 609243"/>
              <a:gd name="connsiteY82" fmla="*/ 103719 h 496315"/>
              <a:gd name="connsiteX83" fmla="*/ 167590 w 609243"/>
              <a:gd name="connsiteY83" fmla="*/ 84661 h 496315"/>
              <a:gd name="connsiteX84" fmla="*/ 211133 w 609243"/>
              <a:gd name="connsiteY84" fmla="*/ 79659 h 496315"/>
              <a:gd name="connsiteX85" fmla="*/ 198798 w 609243"/>
              <a:gd name="connsiteY85" fmla="*/ 22403 h 496315"/>
              <a:gd name="connsiteX86" fmla="*/ 27245 w 609243"/>
              <a:gd name="connsiteY86" fmla="*/ 79844 h 496315"/>
              <a:gd name="connsiteX87" fmla="*/ 26012 w 609243"/>
              <a:gd name="connsiteY87" fmla="*/ 387586 h 496315"/>
              <a:gd name="connsiteX88" fmla="*/ 306429 w 609243"/>
              <a:gd name="connsiteY88" fmla="*/ 408620 h 496315"/>
              <a:gd name="connsiteX89" fmla="*/ 586847 w 609243"/>
              <a:gd name="connsiteY89" fmla="*/ 387586 h 496315"/>
              <a:gd name="connsiteX90" fmla="*/ 585614 w 609243"/>
              <a:gd name="connsiteY90" fmla="*/ 79844 h 496315"/>
              <a:gd name="connsiteX91" fmla="*/ 315160 w 609243"/>
              <a:gd name="connsiteY91" fmla="*/ 68664 h 496315"/>
              <a:gd name="connsiteX92" fmla="*/ 306429 w 609243"/>
              <a:gd name="connsiteY92" fmla="*/ 71791 h 496315"/>
              <a:gd name="connsiteX93" fmla="*/ 297699 w 609243"/>
              <a:gd name="connsiteY93" fmla="*/ 68664 h 496315"/>
              <a:gd name="connsiteX94" fmla="*/ 198798 w 609243"/>
              <a:gd name="connsiteY94" fmla="*/ 22403 h 496315"/>
              <a:gd name="connsiteX95" fmla="*/ 197678 w 609243"/>
              <a:gd name="connsiteY95" fmla="*/ 346 h 496315"/>
              <a:gd name="connsiteX96" fmla="*/ 306429 w 609243"/>
              <a:gd name="connsiteY96" fmla="*/ 46209 h 496315"/>
              <a:gd name="connsiteX97" fmla="*/ 602505 w 609243"/>
              <a:gd name="connsiteY97" fmla="*/ 64779 h 496315"/>
              <a:gd name="connsiteX98" fmla="*/ 606016 w 609243"/>
              <a:gd name="connsiteY98" fmla="*/ 68948 h 496315"/>
              <a:gd name="connsiteX99" fmla="*/ 608009 w 609243"/>
              <a:gd name="connsiteY99" fmla="*/ 75581 h 496315"/>
              <a:gd name="connsiteX100" fmla="*/ 609243 w 609243"/>
              <a:gd name="connsiteY100" fmla="*/ 396113 h 496315"/>
              <a:gd name="connsiteX101" fmla="*/ 608199 w 609243"/>
              <a:gd name="connsiteY101" fmla="*/ 400945 h 496315"/>
              <a:gd name="connsiteX102" fmla="*/ 595103 w 609243"/>
              <a:gd name="connsiteY102" fmla="*/ 414210 h 496315"/>
              <a:gd name="connsiteX103" fmla="*/ 317437 w 609243"/>
              <a:gd name="connsiteY103" fmla="*/ 428043 h 496315"/>
              <a:gd name="connsiteX104" fmla="*/ 306429 w 609243"/>
              <a:gd name="connsiteY104" fmla="*/ 434675 h 496315"/>
              <a:gd name="connsiteX105" fmla="*/ 295422 w 609243"/>
              <a:gd name="connsiteY105" fmla="*/ 428043 h 496315"/>
              <a:gd name="connsiteX106" fmla="*/ 17756 w 609243"/>
              <a:gd name="connsiteY106" fmla="*/ 414210 h 496315"/>
              <a:gd name="connsiteX107" fmla="*/ 4660 w 609243"/>
              <a:gd name="connsiteY107" fmla="*/ 400945 h 496315"/>
              <a:gd name="connsiteX108" fmla="*/ 3616 w 609243"/>
              <a:gd name="connsiteY108" fmla="*/ 396113 h 496315"/>
              <a:gd name="connsiteX109" fmla="*/ 4850 w 609243"/>
              <a:gd name="connsiteY109" fmla="*/ 75581 h 496315"/>
              <a:gd name="connsiteX110" fmla="*/ 6843 w 609243"/>
              <a:gd name="connsiteY110" fmla="*/ 68948 h 496315"/>
              <a:gd name="connsiteX111" fmla="*/ 10354 w 609243"/>
              <a:gd name="connsiteY111" fmla="*/ 64779 h 496315"/>
              <a:gd name="connsiteX112" fmla="*/ 197678 w 609243"/>
              <a:gd name="connsiteY11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39267 w 609243"/>
              <a:gd name="connsiteY53" fmla="*/ 158561 h 496315"/>
              <a:gd name="connsiteX54" fmla="*/ 171234 w 609243"/>
              <a:gd name="connsiteY54" fmla="*/ 146339 h 496315"/>
              <a:gd name="connsiteX55" fmla="*/ 166015 w 609243"/>
              <a:gd name="connsiteY55" fmla="*/ 127390 h 496315"/>
              <a:gd name="connsiteX56" fmla="*/ 209117 w 609243"/>
              <a:gd name="connsiteY56" fmla="*/ 125922 h 496315"/>
              <a:gd name="connsiteX57" fmla="*/ 114405 w 609243"/>
              <a:gd name="connsiteY57" fmla="*/ 101164 h 496315"/>
              <a:gd name="connsiteX58" fmla="*/ 79658 w 609243"/>
              <a:gd name="connsiteY58" fmla="*/ 112628 h 496315"/>
              <a:gd name="connsiteX59" fmla="*/ 78139 w 609243"/>
              <a:gd name="connsiteY59" fmla="*/ 156871 h 496315"/>
              <a:gd name="connsiteX60" fmla="*/ 114405 w 609243"/>
              <a:gd name="connsiteY60" fmla="*/ 142186 h 496315"/>
              <a:gd name="connsiteX61" fmla="*/ 114405 w 609243"/>
              <a:gd name="connsiteY61" fmla="*/ 101164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172811 w 609243"/>
              <a:gd name="connsiteY82" fmla="*/ 103719 h 496315"/>
              <a:gd name="connsiteX83" fmla="*/ 167590 w 609243"/>
              <a:gd name="connsiteY83" fmla="*/ 84661 h 496315"/>
              <a:gd name="connsiteX84" fmla="*/ 211133 w 609243"/>
              <a:gd name="connsiteY84" fmla="*/ 79659 h 496315"/>
              <a:gd name="connsiteX85" fmla="*/ 198798 w 609243"/>
              <a:gd name="connsiteY85" fmla="*/ 22403 h 496315"/>
              <a:gd name="connsiteX86" fmla="*/ 27245 w 609243"/>
              <a:gd name="connsiteY86" fmla="*/ 79844 h 496315"/>
              <a:gd name="connsiteX87" fmla="*/ 26012 w 609243"/>
              <a:gd name="connsiteY87" fmla="*/ 387586 h 496315"/>
              <a:gd name="connsiteX88" fmla="*/ 306429 w 609243"/>
              <a:gd name="connsiteY88" fmla="*/ 408620 h 496315"/>
              <a:gd name="connsiteX89" fmla="*/ 586847 w 609243"/>
              <a:gd name="connsiteY89" fmla="*/ 387586 h 496315"/>
              <a:gd name="connsiteX90" fmla="*/ 585614 w 609243"/>
              <a:gd name="connsiteY90" fmla="*/ 79844 h 496315"/>
              <a:gd name="connsiteX91" fmla="*/ 315160 w 609243"/>
              <a:gd name="connsiteY91" fmla="*/ 68664 h 496315"/>
              <a:gd name="connsiteX92" fmla="*/ 306429 w 609243"/>
              <a:gd name="connsiteY92" fmla="*/ 71791 h 496315"/>
              <a:gd name="connsiteX93" fmla="*/ 297699 w 609243"/>
              <a:gd name="connsiteY93" fmla="*/ 68664 h 496315"/>
              <a:gd name="connsiteX94" fmla="*/ 198798 w 609243"/>
              <a:gd name="connsiteY94" fmla="*/ 22403 h 496315"/>
              <a:gd name="connsiteX95" fmla="*/ 197678 w 609243"/>
              <a:gd name="connsiteY95" fmla="*/ 346 h 496315"/>
              <a:gd name="connsiteX96" fmla="*/ 306429 w 609243"/>
              <a:gd name="connsiteY96" fmla="*/ 46209 h 496315"/>
              <a:gd name="connsiteX97" fmla="*/ 602505 w 609243"/>
              <a:gd name="connsiteY97" fmla="*/ 64779 h 496315"/>
              <a:gd name="connsiteX98" fmla="*/ 606016 w 609243"/>
              <a:gd name="connsiteY98" fmla="*/ 68948 h 496315"/>
              <a:gd name="connsiteX99" fmla="*/ 608009 w 609243"/>
              <a:gd name="connsiteY99" fmla="*/ 75581 h 496315"/>
              <a:gd name="connsiteX100" fmla="*/ 609243 w 609243"/>
              <a:gd name="connsiteY100" fmla="*/ 396113 h 496315"/>
              <a:gd name="connsiteX101" fmla="*/ 608199 w 609243"/>
              <a:gd name="connsiteY101" fmla="*/ 400945 h 496315"/>
              <a:gd name="connsiteX102" fmla="*/ 595103 w 609243"/>
              <a:gd name="connsiteY102" fmla="*/ 414210 h 496315"/>
              <a:gd name="connsiteX103" fmla="*/ 317437 w 609243"/>
              <a:gd name="connsiteY103" fmla="*/ 428043 h 496315"/>
              <a:gd name="connsiteX104" fmla="*/ 306429 w 609243"/>
              <a:gd name="connsiteY104" fmla="*/ 434675 h 496315"/>
              <a:gd name="connsiteX105" fmla="*/ 295422 w 609243"/>
              <a:gd name="connsiteY105" fmla="*/ 428043 h 496315"/>
              <a:gd name="connsiteX106" fmla="*/ 17756 w 609243"/>
              <a:gd name="connsiteY106" fmla="*/ 414210 h 496315"/>
              <a:gd name="connsiteX107" fmla="*/ 4660 w 609243"/>
              <a:gd name="connsiteY107" fmla="*/ 400945 h 496315"/>
              <a:gd name="connsiteX108" fmla="*/ 3616 w 609243"/>
              <a:gd name="connsiteY108" fmla="*/ 396113 h 496315"/>
              <a:gd name="connsiteX109" fmla="*/ 4850 w 609243"/>
              <a:gd name="connsiteY109" fmla="*/ 75581 h 496315"/>
              <a:gd name="connsiteX110" fmla="*/ 6843 w 609243"/>
              <a:gd name="connsiteY110" fmla="*/ 68948 h 496315"/>
              <a:gd name="connsiteX111" fmla="*/ 10354 w 609243"/>
              <a:gd name="connsiteY111" fmla="*/ 64779 h 496315"/>
              <a:gd name="connsiteX112" fmla="*/ 197678 w 609243"/>
              <a:gd name="connsiteY11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171234 w 609243"/>
              <a:gd name="connsiteY53" fmla="*/ 146339 h 496315"/>
              <a:gd name="connsiteX54" fmla="*/ 166015 w 609243"/>
              <a:gd name="connsiteY54" fmla="*/ 127390 h 496315"/>
              <a:gd name="connsiteX55" fmla="*/ 209117 w 609243"/>
              <a:gd name="connsiteY55" fmla="*/ 125922 h 496315"/>
              <a:gd name="connsiteX56" fmla="*/ 114405 w 609243"/>
              <a:gd name="connsiteY56" fmla="*/ 101164 h 496315"/>
              <a:gd name="connsiteX57" fmla="*/ 79658 w 609243"/>
              <a:gd name="connsiteY57" fmla="*/ 112628 h 496315"/>
              <a:gd name="connsiteX58" fmla="*/ 78139 w 609243"/>
              <a:gd name="connsiteY58" fmla="*/ 156871 h 496315"/>
              <a:gd name="connsiteX59" fmla="*/ 114405 w 609243"/>
              <a:gd name="connsiteY59" fmla="*/ 142186 h 496315"/>
              <a:gd name="connsiteX60" fmla="*/ 114405 w 609243"/>
              <a:gd name="connsiteY60" fmla="*/ 101164 h 496315"/>
              <a:gd name="connsiteX61" fmla="*/ 436157 w 609243"/>
              <a:gd name="connsiteY61" fmla="*/ 91941 h 496315"/>
              <a:gd name="connsiteX62" fmla="*/ 539058 w 609243"/>
              <a:gd name="connsiteY62" fmla="*/ 121643 h 496315"/>
              <a:gd name="connsiteX63" fmla="*/ 530612 w 609243"/>
              <a:gd name="connsiteY63" fmla="*/ 139462 h 496315"/>
              <a:gd name="connsiteX64" fmla="*/ 345546 w 609243"/>
              <a:gd name="connsiteY64" fmla="*/ 136808 h 496315"/>
              <a:gd name="connsiteX65" fmla="*/ 334252 w 609243"/>
              <a:gd name="connsiteY65" fmla="*/ 120601 h 496315"/>
              <a:gd name="connsiteX66" fmla="*/ 436157 w 609243"/>
              <a:gd name="connsiteY66" fmla="*/ 91941 h 496315"/>
              <a:gd name="connsiteX67" fmla="*/ 120956 w 609243"/>
              <a:gd name="connsiteY67" fmla="*/ 81080 h 496315"/>
              <a:gd name="connsiteX68" fmla="*/ 123804 w 609243"/>
              <a:gd name="connsiteY68" fmla="*/ 81459 h 496315"/>
              <a:gd name="connsiteX69" fmla="*/ 134152 w 609243"/>
              <a:gd name="connsiteY69" fmla="*/ 90933 h 496315"/>
              <a:gd name="connsiteX70" fmla="*/ 134152 w 609243"/>
              <a:gd name="connsiteY70" fmla="*/ 146734 h 496315"/>
              <a:gd name="connsiteX71" fmla="*/ 133773 w 609243"/>
              <a:gd name="connsiteY71" fmla="*/ 149292 h 496315"/>
              <a:gd name="connsiteX72" fmla="*/ 126842 w 609243"/>
              <a:gd name="connsiteY72" fmla="*/ 159523 h 496315"/>
              <a:gd name="connsiteX73" fmla="*/ 78234 w 609243"/>
              <a:gd name="connsiteY73" fmla="*/ 179892 h 496315"/>
              <a:gd name="connsiteX74" fmla="*/ 64658 w 609243"/>
              <a:gd name="connsiteY74" fmla="*/ 175439 h 496315"/>
              <a:gd name="connsiteX75" fmla="*/ 58392 w 609243"/>
              <a:gd name="connsiteY75" fmla="*/ 166439 h 496315"/>
              <a:gd name="connsiteX76" fmla="*/ 60101 w 609243"/>
              <a:gd name="connsiteY76" fmla="*/ 110638 h 496315"/>
              <a:gd name="connsiteX77" fmla="*/ 60765 w 609243"/>
              <a:gd name="connsiteY77" fmla="*/ 107796 h 496315"/>
              <a:gd name="connsiteX78" fmla="*/ 64943 w 609243"/>
              <a:gd name="connsiteY78" fmla="*/ 98796 h 496315"/>
              <a:gd name="connsiteX79" fmla="*/ 120956 w 609243"/>
              <a:gd name="connsiteY79" fmla="*/ 81080 h 496315"/>
              <a:gd name="connsiteX80" fmla="*/ 211133 w 609243"/>
              <a:gd name="connsiteY80" fmla="*/ 79659 h 496315"/>
              <a:gd name="connsiteX81" fmla="*/ 172811 w 609243"/>
              <a:gd name="connsiteY81" fmla="*/ 103719 h 496315"/>
              <a:gd name="connsiteX82" fmla="*/ 167590 w 609243"/>
              <a:gd name="connsiteY82" fmla="*/ 84661 h 496315"/>
              <a:gd name="connsiteX83" fmla="*/ 211133 w 609243"/>
              <a:gd name="connsiteY83" fmla="*/ 79659 h 496315"/>
              <a:gd name="connsiteX84" fmla="*/ 198798 w 609243"/>
              <a:gd name="connsiteY84" fmla="*/ 22403 h 496315"/>
              <a:gd name="connsiteX85" fmla="*/ 27245 w 609243"/>
              <a:gd name="connsiteY85" fmla="*/ 79844 h 496315"/>
              <a:gd name="connsiteX86" fmla="*/ 26012 w 609243"/>
              <a:gd name="connsiteY86" fmla="*/ 387586 h 496315"/>
              <a:gd name="connsiteX87" fmla="*/ 306429 w 609243"/>
              <a:gd name="connsiteY87" fmla="*/ 408620 h 496315"/>
              <a:gd name="connsiteX88" fmla="*/ 586847 w 609243"/>
              <a:gd name="connsiteY88" fmla="*/ 387586 h 496315"/>
              <a:gd name="connsiteX89" fmla="*/ 585614 w 609243"/>
              <a:gd name="connsiteY89" fmla="*/ 79844 h 496315"/>
              <a:gd name="connsiteX90" fmla="*/ 315160 w 609243"/>
              <a:gd name="connsiteY90" fmla="*/ 68664 h 496315"/>
              <a:gd name="connsiteX91" fmla="*/ 306429 w 609243"/>
              <a:gd name="connsiteY91" fmla="*/ 71791 h 496315"/>
              <a:gd name="connsiteX92" fmla="*/ 297699 w 609243"/>
              <a:gd name="connsiteY92" fmla="*/ 68664 h 496315"/>
              <a:gd name="connsiteX93" fmla="*/ 198798 w 609243"/>
              <a:gd name="connsiteY93" fmla="*/ 22403 h 496315"/>
              <a:gd name="connsiteX94" fmla="*/ 197678 w 609243"/>
              <a:gd name="connsiteY94" fmla="*/ 346 h 496315"/>
              <a:gd name="connsiteX95" fmla="*/ 306429 w 609243"/>
              <a:gd name="connsiteY95" fmla="*/ 46209 h 496315"/>
              <a:gd name="connsiteX96" fmla="*/ 602505 w 609243"/>
              <a:gd name="connsiteY96" fmla="*/ 64779 h 496315"/>
              <a:gd name="connsiteX97" fmla="*/ 606016 w 609243"/>
              <a:gd name="connsiteY97" fmla="*/ 68948 h 496315"/>
              <a:gd name="connsiteX98" fmla="*/ 608009 w 609243"/>
              <a:gd name="connsiteY98" fmla="*/ 75581 h 496315"/>
              <a:gd name="connsiteX99" fmla="*/ 609243 w 609243"/>
              <a:gd name="connsiteY99" fmla="*/ 396113 h 496315"/>
              <a:gd name="connsiteX100" fmla="*/ 608199 w 609243"/>
              <a:gd name="connsiteY100" fmla="*/ 400945 h 496315"/>
              <a:gd name="connsiteX101" fmla="*/ 595103 w 609243"/>
              <a:gd name="connsiteY101" fmla="*/ 414210 h 496315"/>
              <a:gd name="connsiteX102" fmla="*/ 317437 w 609243"/>
              <a:gd name="connsiteY102" fmla="*/ 428043 h 496315"/>
              <a:gd name="connsiteX103" fmla="*/ 306429 w 609243"/>
              <a:gd name="connsiteY103" fmla="*/ 434675 h 496315"/>
              <a:gd name="connsiteX104" fmla="*/ 295422 w 609243"/>
              <a:gd name="connsiteY104" fmla="*/ 428043 h 496315"/>
              <a:gd name="connsiteX105" fmla="*/ 17756 w 609243"/>
              <a:gd name="connsiteY105" fmla="*/ 414210 h 496315"/>
              <a:gd name="connsiteX106" fmla="*/ 4660 w 609243"/>
              <a:gd name="connsiteY106" fmla="*/ 400945 h 496315"/>
              <a:gd name="connsiteX107" fmla="*/ 3616 w 609243"/>
              <a:gd name="connsiteY107" fmla="*/ 396113 h 496315"/>
              <a:gd name="connsiteX108" fmla="*/ 4850 w 609243"/>
              <a:gd name="connsiteY108" fmla="*/ 75581 h 496315"/>
              <a:gd name="connsiteX109" fmla="*/ 6843 w 609243"/>
              <a:gd name="connsiteY109" fmla="*/ 68948 h 496315"/>
              <a:gd name="connsiteX110" fmla="*/ 10354 w 609243"/>
              <a:gd name="connsiteY110" fmla="*/ 64779 h 496315"/>
              <a:gd name="connsiteX111" fmla="*/ 197678 w 609243"/>
              <a:gd name="connsiteY11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66015 w 609243"/>
              <a:gd name="connsiteY52" fmla="*/ 127390 h 496315"/>
              <a:gd name="connsiteX53" fmla="*/ 171234 w 609243"/>
              <a:gd name="connsiteY53" fmla="*/ 146339 h 496315"/>
              <a:gd name="connsiteX54" fmla="*/ 166015 w 609243"/>
              <a:gd name="connsiteY54" fmla="*/ 127390 h 496315"/>
              <a:gd name="connsiteX55" fmla="*/ 114405 w 609243"/>
              <a:gd name="connsiteY55" fmla="*/ 101164 h 496315"/>
              <a:gd name="connsiteX56" fmla="*/ 79658 w 609243"/>
              <a:gd name="connsiteY56" fmla="*/ 112628 h 496315"/>
              <a:gd name="connsiteX57" fmla="*/ 78139 w 609243"/>
              <a:gd name="connsiteY57" fmla="*/ 156871 h 496315"/>
              <a:gd name="connsiteX58" fmla="*/ 114405 w 609243"/>
              <a:gd name="connsiteY58" fmla="*/ 142186 h 496315"/>
              <a:gd name="connsiteX59" fmla="*/ 114405 w 609243"/>
              <a:gd name="connsiteY59" fmla="*/ 101164 h 496315"/>
              <a:gd name="connsiteX60" fmla="*/ 436157 w 609243"/>
              <a:gd name="connsiteY60" fmla="*/ 91941 h 496315"/>
              <a:gd name="connsiteX61" fmla="*/ 539058 w 609243"/>
              <a:gd name="connsiteY61" fmla="*/ 121643 h 496315"/>
              <a:gd name="connsiteX62" fmla="*/ 530612 w 609243"/>
              <a:gd name="connsiteY62" fmla="*/ 139462 h 496315"/>
              <a:gd name="connsiteX63" fmla="*/ 345546 w 609243"/>
              <a:gd name="connsiteY63" fmla="*/ 136808 h 496315"/>
              <a:gd name="connsiteX64" fmla="*/ 334252 w 609243"/>
              <a:gd name="connsiteY64" fmla="*/ 120601 h 496315"/>
              <a:gd name="connsiteX65" fmla="*/ 436157 w 609243"/>
              <a:gd name="connsiteY65" fmla="*/ 91941 h 496315"/>
              <a:gd name="connsiteX66" fmla="*/ 120956 w 609243"/>
              <a:gd name="connsiteY66" fmla="*/ 81080 h 496315"/>
              <a:gd name="connsiteX67" fmla="*/ 123804 w 609243"/>
              <a:gd name="connsiteY67" fmla="*/ 81459 h 496315"/>
              <a:gd name="connsiteX68" fmla="*/ 134152 w 609243"/>
              <a:gd name="connsiteY68" fmla="*/ 90933 h 496315"/>
              <a:gd name="connsiteX69" fmla="*/ 134152 w 609243"/>
              <a:gd name="connsiteY69" fmla="*/ 146734 h 496315"/>
              <a:gd name="connsiteX70" fmla="*/ 133773 w 609243"/>
              <a:gd name="connsiteY70" fmla="*/ 149292 h 496315"/>
              <a:gd name="connsiteX71" fmla="*/ 126842 w 609243"/>
              <a:gd name="connsiteY71" fmla="*/ 159523 h 496315"/>
              <a:gd name="connsiteX72" fmla="*/ 78234 w 609243"/>
              <a:gd name="connsiteY72" fmla="*/ 179892 h 496315"/>
              <a:gd name="connsiteX73" fmla="*/ 64658 w 609243"/>
              <a:gd name="connsiteY73" fmla="*/ 175439 h 496315"/>
              <a:gd name="connsiteX74" fmla="*/ 58392 w 609243"/>
              <a:gd name="connsiteY74" fmla="*/ 166439 h 496315"/>
              <a:gd name="connsiteX75" fmla="*/ 60101 w 609243"/>
              <a:gd name="connsiteY75" fmla="*/ 110638 h 496315"/>
              <a:gd name="connsiteX76" fmla="*/ 60765 w 609243"/>
              <a:gd name="connsiteY76" fmla="*/ 107796 h 496315"/>
              <a:gd name="connsiteX77" fmla="*/ 64943 w 609243"/>
              <a:gd name="connsiteY77" fmla="*/ 98796 h 496315"/>
              <a:gd name="connsiteX78" fmla="*/ 120956 w 609243"/>
              <a:gd name="connsiteY78" fmla="*/ 81080 h 496315"/>
              <a:gd name="connsiteX79" fmla="*/ 211133 w 609243"/>
              <a:gd name="connsiteY79" fmla="*/ 79659 h 496315"/>
              <a:gd name="connsiteX80" fmla="*/ 172811 w 609243"/>
              <a:gd name="connsiteY80" fmla="*/ 103719 h 496315"/>
              <a:gd name="connsiteX81" fmla="*/ 167590 w 609243"/>
              <a:gd name="connsiteY81" fmla="*/ 84661 h 496315"/>
              <a:gd name="connsiteX82" fmla="*/ 211133 w 609243"/>
              <a:gd name="connsiteY82" fmla="*/ 79659 h 496315"/>
              <a:gd name="connsiteX83" fmla="*/ 198798 w 609243"/>
              <a:gd name="connsiteY83" fmla="*/ 22403 h 496315"/>
              <a:gd name="connsiteX84" fmla="*/ 27245 w 609243"/>
              <a:gd name="connsiteY84" fmla="*/ 79844 h 496315"/>
              <a:gd name="connsiteX85" fmla="*/ 26012 w 609243"/>
              <a:gd name="connsiteY85" fmla="*/ 387586 h 496315"/>
              <a:gd name="connsiteX86" fmla="*/ 306429 w 609243"/>
              <a:gd name="connsiteY86" fmla="*/ 408620 h 496315"/>
              <a:gd name="connsiteX87" fmla="*/ 586847 w 609243"/>
              <a:gd name="connsiteY87" fmla="*/ 387586 h 496315"/>
              <a:gd name="connsiteX88" fmla="*/ 585614 w 609243"/>
              <a:gd name="connsiteY88" fmla="*/ 79844 h 496315"/>
              <a:gd name="connsiteX89" fmla="*/ 315160 w 609243"/>
              <a:gd name="connsiteY89" fmla="*/ 68664 h 496315"/>
              <a:gd name="connsiteX90" fmla="*/ 306429 w 609243"/>
              <a:gd name="connsiteY90" fmla="*/ 71791 h 496315"/>
              <a:gd name="connsiteX91" fmla="*/ 297699 w 609243"/>
              <a:gd name="connsiteY91" fmla="*/ 68664 h 496315"/>
              <a:gd name="connsiteX92" fmla="*/ 198798 w 609243"/>
              <a:gd name="connsiteY92" fmla="*/ 22403 h 496315"/>
              <a:gd name="connsiteX93" fmla="*/ 197678 w 609243"/>
              <a:gd name="connsiteY93" fmla="*/ 346 h 496315"/>
              <a:gd name="connsiteX94" fmla="*/ 306429 w 609243"/>
              <a:gd name="connsiteY94" fmla="*/ 46209 h 496315"/>
              <a:gd name="connsiteX95" fmla="*/ 602505 w 609243"/>
              <a:gd name="connsiteY95" fmla="*/ 64779 h 496315"/>
              <a:gd name="connsiteX96" fmla="*/ 606016 w 609243"/>
              <a:gd name="connsiteY96" fmla="*/ 68948 h 496315"/>
              <a:gd name="connsiteX97" fmla="*/ 608009 w 609243"/>
              <a:gd name="connsiteY97" fmla="*/ 75581 h 496315"/>
              <a:gd name="connsiteX98" fmla="*/ 609243 w 609243"/>
              <a:gd name="connsiteY98" fmla="*/ 396113 h 496315"/>
              <a:gd name="connsiteX99" fmla="*/ 608199 w 609243"/>
              <a:gd name="connsiteY99" fmla="*/ 400945 h 496315"/>
              <a:gd name="connsiteX100" fmla="*/ 595103 w 609243"/>
              <a:gd name="connsiteY100" fmla="*/ 414210 h 496315"/>
              <a:gd name="connsiteX101" fmla="*/ 317437 w 609243"/>
              <a:gd name="connsiteY101" fmla="*/ 428043 h 496315"/>
              <a:gd name="connsiteX102" fmla="*/ 306429 w 609243"/>
              <a:gd name="connsiteY102" fmla="*/ 434675 h 496315"/>
              <a:gd name="connsiteX103" fmla="*/ 295422 w 609243"/>
              <a:gd name="connsiteY103" fmla="*/ 428043 h 496315"/>
              <a:gd name="connsiteX104" fmla="*/ 17756 w 609243"/>
              <a:gd name="connsiteY104" fmla="*/ 414210 h 496315"/>
              <a:gd name="connsiteX105" fmla="*/ 4660 w 609243"/>
              <a:gd name="connsiteY105" fmla="*/ 400945 h 496315"/>
              <a:gd name="connsiteX106" fmla="*/ 3616 w 609243"/>
              <a:gd name="connsiteY106" fmla="*/ 396113 h 496315"/>
              <a:gd name="connsiteX107" fmla="*/ 4850 w 609243"/>
              <a:gd name="connsiteY107" fmla="*/ 75581 h 496315"/>
              <a:gd name="connsiteX108" fmla="*/ 6843 w 609243"/>
              <a:gd name="connsiteY108" fmla="*/ 68948 h 496315"/>
              <a:gd name="connsiteX109" fmla="*/ 10354 w 609243"/>
              <a:gd name="connsiteY109" fmla="*/ 64779 h 496315"/>
              <a:gd name="connsiteX110" fmla="*/ 197678 w 609243"/>
              <a:gd name="connsiteY11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211133 w 609243"/>
              <a:gd name="connsiteY76" fmla="*/ 79659 h 496315"/>
              <a:gd name="connsiteX77" fmla="*/ 172811 w 609243"/>
              <a:gd name="connsiteY77" fmla="*/ 103719 h 496315"/>
              <a:gd name="connsiteX78" fmla="*/ 167590 w 609243"/>
              <a:gd name="connsiteY78" fmla="*/ 84661 h 496315"/>
              <a:gd name="connsiteX79" fmla="*/ 211133 w 609243"/>
              <a:gd name="connsiteY79" fmla="*/ 79659 h 496315"/>
              <a:gd name="connsiteX80" fmla="*/ 198798 w 609243"/>
              <a:gd name="connsiteY80" fmla="*/ 22403 h 496315"/>
              <a:gd name="connsiteX81" fmla="*/ 27245 w 609243"/>
              <a:gd name="connsiteY81" fmla="*/ 79844 h 496315"/>
              <a:gd name="connsiteX82" fmla="*/ 26012 w 609243"/>
              <a:gd name="connsiteY82" fmla="*/ 387586 h 496315"/>
              <a:gd name="connsiteX83" fmla="*/ 306429 w 609243"/>
              <a:gd name="connsiteY83" fmla="*/ 408620 h 496315"/>
              <a:gd name="connsiteX84" fmla="*/ 586847 w 609243"/>
              <a:gd name="connsiteY84" fmla="*/ 387586 h 496315"/>
              <a:gd name="connsiteX85" fmla="*/ 585614 w 609243"/>
              <a:gd name="connsiteY85" fmla="*/ 79844 h 496315"/>
              <a:gd name="connsiteX86" fmla="*/ 315160 w 609243"/>
              <a:gd name="connsiteY86" fmla="*/ 68664 h 496315"/>
              <a:gd name="connsiteX87" fmla="*/ 306429 w 609243"/>
              <a:gd name="connsiteY87" fmla="*/ 71791 h 496315"/>
              <a:gd name="connsiteX88" fmla="*/ 297699 w 609243"/>
              <a:gd name="connsiteY88" fmla="*/ 68664 h 496315"/>
              <a:gd name="connsiteX89" fmla="*/ 198798 w 609243"/>
              <a:gd name="connsiteY89" fmla="*/ 22403 h 496315"/>
              <a:gd name="connsiteX90" fmla="*/ 197678 w 609243"/>
              <a:gd name="connsiteY90" fmla="*/ 346 h 496315"/>
              <a:gd name="connsiteX91" fmla="*/ 306429 w 609243"/>
              <a:gd name="connsiteY91" fmla="*/ 46209 h 496315"/>
              <a:gd name="connsiteX92" fmla="*/ 602505 w 609243"/>
              <a:gd name="connsiteY92" fmla="*/ 64779 h 496315"/>
              <a:gd name="connsiteX93" fmla="*/ 606016 w 609243"/>
              <a:gd name="connsiteY93" fmla="*/ 68948 h 496315"/>
              <a:gd name="connsiteX94" fmla="*/ 608009 w 609243"/>
              <a:gd name="connsiteY94" fmla="*/ 75581 h 496315"/>
              <a:gd name="connsiteX95" fmla="*/ 609243 w 609243"/>
              <a:gd name="connsiteY95" fmla="*/ 396113 h 496315"/>
              <a:gd name="connsiteX96" fmla="*/ 608199 w 609243"/>
              <a:gd name="connsiteY96" fmla="*/ 400945 h 496315"/>
              <a:gd name="connsiteX97" fmla="*/ 595103 w 609243"/>
              <a:gd name="connsiteY97" fmla="*/ 414210 h 496315"/>
              <a:gd name="connsiteX98" fmla="*/ 317437 w 609243"/>
              <a:gd name="connsiteY98" fmla="*/ 428043 h 496315"/>
              <a:gd name="connsiteX99" fmla="*/ 306429 w 609243"/>
              <a:gd name="connsiteY99" fmla="*/ 434675 h 496315"/>
              <a:gd name="connsiteX100" fmla="*/ 295422 w 609243"/>
              <a:gd name="connsiteY100" fmla="*/ 428043 h 496315"/>
              <a:gd name="connsiteX101" fmla="*/ 17756 w 609243"/>
              <a:gd name="connsiteY101" fmla="*/ 414210 h 496315"/>
              <a:gd name="connsiteX102" fmla="*/ 4660 w 609243"/>
              <a:gd name="connsiteY102" fmla="*/ 400945 h 496315"/>
              <a:gd name="connsiteX103" fmla="*/ 3616 w 609243"/>
              <a:gd name="connsiteY103" fmla="*/ 396113 h 496315"/>
              <a:gd name="connsiteX104" fmla="*/ 4850 w 609243"/>
              <a:gd name="connsiteY104" fmla="*/ 75581 h 496315"/>
              <a:gd name="connsiteX105" fmla="*/ 6843 w 609243"/>
              <a:gd name="connsiteY105" fmla="*/ 68948 h 496315"/>
              <a:gd name="connsiteX106" fmla="*/ 10354 w 609243"/>
              <a:gd name="connsiteY106" fmla="*/ 64779 h 496315"/>
              <a:gd name="connsiteX107" fmla="*/ 197678 w 609243"/>
              <a:gd name="connsiteY10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211133 w 609243"/>
              <a:gd name="connsiteY76" fmla="*/ 79659 h 496315"/>
              <a:gd name="connsiteX77" fmla="*/ 172811 w 609243"/>
              <a:gd name="connsiteY77" fmla="*/ 103719 h 496315"/>
              <a:gd name="connsiteX78" fmla="*/ 211133 w 609243"/>
              <a:gd name="connsiteY78" fmla="*/ 79659 h 496315"/>
              <a:gd name="connsiteX79" fmla="*/ 198798 w 609243"/>
              <a:gd name="connsiteY79" fmla="*/ 22403 h 496315"/>
              <a:gd name="connsiteX80" fmla="*/ 27245 w 609243"/>
              <a:gd name="connsiteY80" fmla="*/ 79844 h 496315"/>
              <a:gd name="connsiteX81" fmla="*/ 26012 w 609243"/>
              <a:gd name="connsiteY81" fmla="*/ 387586 h 496315"/>
              <a:gd name="connsiteX82" fmla="*/ 306429 w 609243"/>
              <a:gd name="connsiteY82" fmla="*/ 408620 h 496315"/>
              <a:gd name="connsiteX83" fmla="*/ 586847 w 609243"/>
              <a:gd name="connsiteY83" fmla="*/ 387586 h 496315"/>
              <a:gd name="connsiteX84" fmla="*/ 585614 w 609243"/>
              <a:gd name="connsiteY84" fmla="*/ 79844 h 496315"/>
              <a:gd name="connsiteX85" fmla="*/ 315160 w 609243"/>
              <a:gd name="connsiteY85" fmla="*/ 68664 h 496315"/>
              <a:gd name="connsiteX86" fmla="*/ 306429 w 609243"/>
              <a:gd name="connsiteY86" fmla="*/ 71791 h 496315"/>
              <a:gd name="connsiteX87" fmla="*/ 297699 w 609243"/>
              <a:gd name="connsiteY87" fmla="*/ 68664 h 496315"/>
              <a:gd name="connsiteX88" fmla="*/ 198798 w 609243"/>
              <a:gd name="connsiteY88" fmla="*/ 22403 h 496315"/>
              <a:gd name="connsiteX89" fmla="*/ 197678 w 609243"/>
              <a:gd name="connsiteY89" fmla="*/ 346 h 496315"/>
              <a:gd name="connsiteX90" fmla="*/ 306429 w 609243"/>
              <a:gd name="connsiteY90" fmla="*/ 46209 h 496315"/>
              <a:gd name="connsiteX91" fmla="*/ 602505 w 609243"/>
              <a:gd name="connsiteY91" fmla="*/ 64779 h 496315"/>
              <a:gd name="connsiteX92" fmla="*/ 606016 w 609243"/>
              <a:gd name="connsiteY92" fmla="*/ 68948 h 496315"/>
              <a:gd name="connsiteX93" fmla="*/ 608009 w 609243"/>
              <a:gd name="connsiteY93" fmla="*/ 75581 h 496315"/>
              <a:gd name="connsiteX94" fmla="*/ 609243 w 609243"/>
              <a:gd name="connsiteY94" fmla="*/ 396113 h 496315"/>
              <a:gd name="connsiteX95" fmla="*/ 608199 w 609243"/>
              <a:gd name="connsiteY95" fmla="*/ 400945 h 496315"/>
              <a:gd name="connsiteX96" fmla="*/ 595103 w 609243"/>
              <a:gd name="connsiteY96" fmla="*/ 414210 h 496315"/>
              <a:gd name="connsiteX97" fmla="*/ 317437 w 609243"/>
              <a:gd name="connsiteY97" fmla="*/ 428043 h 496315"/>
              <a:gd name="connsiteX98" fmla="*/ 306429 w 609243"/>
              <a:gd name="connsiteY98" fmla="*/ 434675 h 496315"/>
              <a:gd name="connsiteX99" fmla="*/ 295422 w 609243"/>
              <a:gd name="connsiteY99" fmla="*/ 428043 h 496315"/>
              <a:gd name="connsiteX100" fmla="*/ 17756 w 609243"/>
              <a:gd name="connsiteY100" fmla="*/ 414210 h 496315"/>
              <a:gd name="connsiteX101" fmla="*/ 4660 w 609243"/>
              <a:gd name="connsiteY101" fmla="*/ 400945 h 496315"/>
              <a:gd name="connsiteX102" fmla="*/ 3616 w 609243"/>
              <a:gd name="connsiteY102" fmla="*/ 396113 h 496315"/>
              <a:gd name="connsiteX103" fmla="*/ 4850 w 609243"/>
              <a:gd name="connsiteY103" fmla="*/ 75581 h 496315"/>
              <a:gd name="connsiteX104" fmla="*/ 6843 w 609243"/>
              <a:gd name="connsiteY104" fmla="*/ 68948 h 496315"/>
              <a:gd name="connsiteX105" fmla="*/ 10354 w 609243"/>
              <a:gd name="connsiteY105" fmla="*/ 64779 h 496315"/>
              <a:gd name="connsiteX106" fmla="*/ 197678 w 609243"/>
              <a:gd name="connsiteY10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198798 w 609243"/>
              <a:gd name="connsiteY76" fmla="*/ 22403 h 496315"/>
              <a:gd name="connsiteX77" fmla="*/ 27245 w 609243"/>
              <a:gd name="connsiteY77" fmla="*/ 79844 h 496315"/>
              <a:gd name="connsiteX78" fmla="*/ 26012 w 609243"/>
              <a:gd name="connsiteY78" fmla="*/ 387586 h 496315"/>
              <a:gd name="connsiteX79" fmla="*/ 306429 w 609243"/>
              <a:gd name="connsiteY79" fmla="*/ 408620 h 496315"/>
              <a:gd name="connsiteX80" fmla="*/ 586847 w 609243"/>
              <a:gd name="connsiteY80" fmla="*/ 387586 h 496315"/>
              <a:gd name="connsiteX81" fmla="*/ 585614 w 609243"/>
              <a:gd name="connsiteY81" fmla="*/ 79844 h 496315"/>
              <a:gd name="connsiteX82" fmla="*/ 315160 w 609243"/>
              <a:gd name="connsiteY82" fmla="*/ 68664 h 496315"/>
              <a:gd name="connsiteX83" fmla="*/ 306429 w 609243"/>
              <a:gd name="connsiteY83" fmla="*/ 71791 h 496315"/>
              <a:gd name="connsiteX84" fmla="*/ 297699 w 609243"/>
              <a:gd name="connsiteY84" fmla="*/ 68664 h 496315"/>
              <a:gd name="connsiteX85" fmla="*/ 198798 w 609243"/>
              <a:gd name="connsiteY85" fmla="*/ 22403 h 496315"/>
              <a:gd name="connsiteX86" fmla="*/ 197678 w 609243"/>
              <a:gd name="connsiteY86" fmla="*/ 346 h 496315"/>
              <a:gd name="connsiteX87" fmla="*/ 306429 w 609243"/>
              <a:gd name="connsiteY87" fmla="*/ 46209 h 496315"/>
              <a:gd name="connsiteX88" fmla="*/ 602505 w 609243"/>
              <a:gd name="connsiteY88" fmla="*/ 64779 h 496315"/>
              <a:gd name="connsiteX89" fmla="*/ 606016 w 609243"/>
              <a:gd name="connsiteY89" fmla="*/ 68948 h 496315"/>
              <a:gd name="connsiteX90" fmla="*/ 608009 w 609243"/>
              <a:gd name="connsiteY90" fmla="*/ 75581 h 496315"/>
              <a:gd name="connsiteX91" fmla="*/ 609243 w 609243"/>
              <a:gd name="connsiteY91" fmla="*/ 396113 h 496315"/>
              <a:gd name="connsiteX92" fmla="*/ 608199 w 609243"/>
              <a:gd name="connsiteY92" fmla="*/ 400945 h 496315"/>
              <a:gd name="connsiteX93" fmla="*/ 595103 w 609243"/>
              <a:gd name="connsiteY93" fmla="*/ 414210 h 496315"/>
              <a:gd name="connsiteX94" fmla="*/ 317437 w 609243"/>
              <a:gd name="connsiteY94" fmla="*/ 428043 h 496315"/>
              <a:gd name="connsiteX95" fmla="*/ 306429 w 609243"/>
              <a:gd name="connsiteY95" fmla="*/ 434675 h 496315"/>
              <a:gd name="connsiteX96" fmla="*/ 295422 w 609243"/>
              <a:gd name="connsiteY96" fmla="*/ 428043 h 496315"/>
              <a:gd name="connsiteX97" fmla="*/ 17756 w 609243"/>
              <a:gd name="connsiteY97" fmla="*/ 414210 h 496315"/>
              <a:gd name="connsiteX98" fmla="*/ 4660 w 609243"/>
              <a:gd name="connsiteY98" fmla="*/ 400945 h 496315"/>
              <a:gd name="connsiteX99" fmla="*/ 3616 w 609243"/>
              <a:gd name="connsiteY99" fmla="*/ 396113 h 496315"/>
              <a:gd name="connsiteX100" fmla="*/ 4850 w 609243"/>
              <a:gd name="connsiteY100" fmla="*/ 75581 h 496315"/>
              <a:gd name="connsiteX101" fmla="*/ 6843 w 609243"/>
              <a:gd name="connsiteY101" fmla="*/ 68948 h 496315"/>
              <a:gd name="connsiteX102" fmla="*/ 10354 w 609243"/>
              <a:gd name="connsiteY102" fmla="*/ 64779 h 496315"/>
              <a:gd name="connsiteX103" fmla="*/ 197678 w 609243"/>
              <a:gd name="connsiteY10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146734 h 496315"/>
              <a:gd name="connsiteX66" fmla="*/ 133773 w 609243"/>
              <a:gd name="connsiteY66" fmla="*/ 149292 h 496315"/>
              <a:gd name="connsiteX67" fmla="*/ 126842 w 609243"/>
              <a:gd name="connsiteY67" fmla="*/ 159523 h 496315"/>
              <a:gd name="connsiteX68" fmla="*/ 78234 w 609243"/>
              <a:gd name="connsiteY68" fmla="*/ 179892 h 496315"/>
              <a:gd name="connsiteX69" fmla="*/ 64658 w 609243"/>
              <a:gd name="connsiteY69" fmla="*/ 175439 h 496315"/>
              <a:gd name="connsiteX70" fmla="*/ 58392 w 609243"/>
              <a:gd name="connsiteY70" fmla="*/ 166439 h 496315"/>
              <a:gd name="connsiteX71" fmla="*/ 60101 w 609243"/>
              <a:gd name="connsiteY71" fmla="*/ 110638 h 496315"/>
              <a:gd name="connsiteX72" fmla="*/ 60765 w 609243"/>
              <a:gd name="connsiteY72" fmla="*/ 107796 h 496315"/>
              <a:gd name="connsiteX73" fmla="*/ 64943 w 609243"/>
              <a:gd name="connsiteY73" fmla="*/ 98796 h 496315"/>
              <a:gd name="connsiteX74" fmla="*/ 120956 w 609243"/>
              <a:gd name="connsiteY74" fmla="*/ 81080 h 496315"/>
              <a:gd name="connsiteX75" fmla="*/ 198798 w 609243"/>
              <a:gd name="connsiteY75" fmla="*/ 22403 h 496315"/>
              <a:gd name="connsiteX76" fmla="*/ 27245 w 609243"/>
              <a:gd name="connsiteY76" fmla="*/ 79844 h 496315"/>
              <a:gd name="connsiteX77" fmla="*/ 26012 w 609243"/>
              <a:gd name="connsiteY77" fmla="*/ 387586 h 496315"/>
              <a:gd name="connsiteX78" fmla="*/ 306429 w 609243"/>
              <a:gd name="connsiteY78" fmla="*/ 408620 h 496315"/>
              <a:gd name="connsiteX79" fmla="*/ 586847 w 609243"/>
              <a:gd name="connsiteY79" fmla="*/ 387586 h 496315"/>
              <a:gd name="connsiteX80" fmla="*/ 585614 w 609243"/>
              <a:gd name="connsiteY80" fmla="*/ 79844 h 496315"/>
              <a:gd name="connsiteX81" fmla="*/ 315160 w 609243"/>
              <a:gd name="connsiteY81" fmla="*/ 68664 h 496315"/>
              <a:gd name="connsiteX82" fmla="*/ 306429 w 609243"/>
              <a:gd name="connsiteY82" fmla="*/ 71791 h 496315"/>
              <a:gd name="connsiteX83" fmla="*/ 297699 w 609243"/>
              <a:gd name="connsiteY83" fmla="*/ 68664 h 496315"/>
              <a:gd name="connsiteX84" fmla="*/ 198798 w 609243"/>
              <a:gd name="connsiteY84" fmla="*/ 22403 h 496315"/>
              <a:gd name="connsiteX85" fmla="*/ 197678 w 609243"/>
              <a:gd name="connsiteY85" fmla="*/ 346 h 496315"/>
              <a:gd name="connsiteX86" fmla="*/ 306429 w 609243"/>
              <a:gd name="connsiteY86" fmla="*/ 46209 h 496315"/>
              <a:gd name="connsiteX87" fmla="*/ 602505 w 609243"/>
              <a:gd name="connsiteY87" fmla="*/ 64779 h 496315"/>
              <a:gd name="connsiteX88" fmla="*/ 606016 w 609243"/>
              <a:gd name="connsiteY88" fmla="*/ 68948 h 496315"/>
              <a:gd name="connsiteX89" fmla="*/ 608009 w 609243"/>
              <a:gd name="connsiteY89" fmla="*/ 75581 h 496315"/>
              <a:gd name="connsiteX90" fmla="*/ 609243 w 609243"/>
              <a:gd name="connsiteY90" fmla="*/ 396113 h 496315"/>
              <a:gd name="connsiteX91" fmla="*/ 608199 w 609243"/>
              <a:gd name="connsiteY91" fmla="*/ 400945 h 496315"/>
              <a:gd name="connsiteX92" fmla="*/ 595103 w 609243"/>
              <a:gd name="connsiteY92" fmla="*/ 414210 h 496315"/>
              <a:gd name="connsiteX93" fmla="*/ 317437 w 609243"/>
              <a:gd name="connsiteY93" fmla="*/ 428043 h 496315"/>
              <a:gd name="connsiteX94" fmla="*/ 306429 w 609243"/>
              <a:gd name="connsiteY94" fmla="*/ 434675 h 496315"/>
              <a:gd name="connsiteX95" fmla="*/ 295422 w 609243"/>
              <a:gd name="connsiteY95" fmla="*/ 428043 h 496315"/>
              <a:gd name="connsiteX96" fmla="*/ 17756 w 609243"/>
              <a:gd name="connsiteY96" fmla="*/ 414210 h 496315"/>
              <a:gd name="connsiteX97" fmla="*/ 4660 w 609243"/>
              <a:gd name="connsiteY97" fmla="*/ 400945 h 496315"/>
              <a:gd name="connsiteX98" fmla="*/ 3616 w 609243"/>
              <a:gd name="connsiteY98" fmla="*/ 396113 h 496315"/>
              <a:gd name="connsiteX99" fmla="*/ 4850 w 609243"/>
              <a:gd name="connsiteY99" fmla="*/ 75581 h 496315"/>
              <a:gd name="connsiteX100" fmla="*/ 6843 w 609243"/>
              <a:gd name="connsiteY100" fmla="*/ 68948 h 496315"/>
              <a:gd name="connsiteX101" fmla="*/ 10354 w 609243"/>
              <a:gd name="connsiteY101" fmla="*/ 64779 h 496315"/>
              <a:gd name="connsiteX102" fmla="*/ 197678 w 609243"/>
              <a:gd name="connsiteY10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34152 w 609243"/>
              <a:gd name="connsiteY64" fmla="*/ 146734 h 496315"/>
              <a:gd name="connsiteX65" fmla="*/ 133773 w 609243"/>
              <a:gd name="connsiteY65" fmla="*/ 149292 h 496315"/>
              <a:gd name="connsiteX66" fmla="*/ 126842 w 609243"/>
              <a:gd name="connsiteY66" fmla="*/ 159523 h 496315"/>
              <a:gd name="connsiteX67" fmla="*/ 78234 w 609243"/>
              <a:gd name="connsiteY67" fmla="*/ 179892 h 496315"/>
              <a:gd name="connsiteX68" fmla="*/ 64658 w 609243"/>
              <a:gd name="connsiteY68" fmla="*/ 175439 h 496315"/>
              <a:gd name="connsiteX69" fmla="*/ 58392 w 609243"/>
              <a:gd name="connsiteY69" fmla="*/ 166439 h 496315"/>
              <a:gd name="connsiteX70" fmla="*/ 60101 w 609243"/>
              <a:gd name="connsiteY70" fmla="*/ 110638 h 496315"/>
              <a:gd name="connsiteX71" fmla="*/ 60765 w 609243"/>
              <a:gd name="connsiteY71" fmla="*/ 107796 h 496315"/>
              <a:gd name="connsiteX72" fmla="*/ 64943 w 609243"/>
              <a:gd name="connsiteY72" fmla="*/ 98796 h 496315"/>
              <a:gd name="connsiteX73" fmla="*/ 120956 w 609243"/>
              <a:gd name="connsiteY73" fmla="*/ 81080 h 496315"/>
              <a:gd name="connsiteX74" fmla="*/ 198798 w 609243"/>
              <a:gd name="connsiteY74" fmla="*/ 22403 h 496315"/>
              <a:gd name="connsiteX75" fmla="*/ 27245 w 609243"/>
              <a:gd name="connsiteY75" fmla="*/ 79844 h 496315"/>
              <a:gd name="connsiteX76" fmla="*/ 26012 w 609243"/>
              <a:gd name="connsiteY76" fmla="*/ 387586 h 496315"/>
              <a:gd name="connsiteX77" fmla="*/ 306429 w 609243"/>
              <a:gd name="connsiteY77" fmla="*/ 408620 h 496315"/>
              <a:gd name="connsiteX78" fmla="*/ 586847 w 609243"/>
              <a:gd name="connsiteY78" fmla="*/ 387586 h 496315"/>
              <a:gd name="connsiteX79" fmla="*/ 585614 w 609243"/>
              <a:gd name="connsiteY79" fmla="*/ 79844 h 496315"/>
              <a:gd name="connsiteX80" fmla="*/ 315160 w 609243"/>
              <a:gd name="connsiteY80" fmla="*/ 68664 h 496315"/>
              <a:gd name="connsiteX81" fmla="*/ 306429 w 609243"/>
              <a:gd name="connsiteY81" fmla="*/ 71791 h 496315"/>
              <a:gd name="connsiteX82" fmla="*/ 297699 w 609243"/>
              <a:gd name="connsiteY82" fmla="*/ 68664 h 496315"/>
              <a:gd name="connsiteX83" fmla="*/ 198798 w 609243"/>
              <a:gd name="connsiteY83" fmla="*/ 22403 h 496315"/>
              <a:gd name="connsiteX84" fmla="*/ 197678 w 609243"/>
              <a:gd name="connsiteY84" fmla="*/ 346 h 496315"/>
              <a:gd name="connsiteX85" fmla="*/ 306429 w 609243"/>
              <a:gd name="connsiteY85" fmla="*/ 46209 h 496315"/>
              <a:gd name="connsiteX86" fmla="*/ 602505 w 609243"/>
              <a:gd name="connsiteY86" fmla="*/ 64779 h 496315"/>
              <a:gd name="connsiteX87" fmla="*/ 606016 w 609243"/>
              <a:gd name="connsiteY87" fmla="*/ 68948 h 496315"/>
              <a:gd name="connsiteX88" fmla="*/ 608009 w 609243"/>
              <a:gd name="connsiteY88" fmla="*/ 75581 h 496315"/>
              <a:gd name="connsiteX89" fmla="*/ 609243 w 609243"/>
              <a:gd name="connsiteY89" fmla="*/ 396113 h 496315"/>
              <a:gd name="connsiteX90" fmla="*/ 608199 w 609243"/>
              <a:gd name="connsiteY90" fmla="*/ 400945 h 496315"/>
              <a:gd name="connsiteX91" fmla="*/ 595103 w 609243"/>
              <a:gd name="connsiteY91" fmla="*/ 414210 h 496315"/>
              <a:gd name="connsiteX92" fmla="*/ 317437 w 609243"/>
              <a:gd name="connsiteY92" fmla="*/ 428043 h 496315"/>
              <a:gd name="connsiteX93" fmla="*/ 306429 w 609243"/>
              <a:gd name="connsiteY93" fmla="*/ 434675 h 496315"/>
              <a:gd name="connsiteX94" fmla="*/ 295422 w 609243"/>
              <a:gd name="connsiteY94" fmla="*/ 428043 h 496315"/>
              <a:gd name="connsiteX95" fmla="*/ 17756 w 609243"/>
              <a:gd name="connsiteY95" fmla="*/ 414210 h 496315"/>
              <a:gd name="connsiteX96" fmla="*/ 4660 w 609243"/>
              <a:gd name="connsiteY96" fmla="*/ 400945 h 496315"/>
              <a:gd name="connsiteX97" fmla="*/ 3616 w 609243"/>
              <a:gd name="connsiteY97" fmla="*/ 396113 h 496315"/>
              <a:gd name="connsiteX98" fmla="*/ 4850 w 609243"/>
              <a:gd name="connsiteY98" fmla="*/ 75581 h 496315"/>
              <a:gd name="connsiteX99" fmla="*/ 6843 w 609243"/>
              <a:gd name="connsiteY99" fmla="*/ 68948 h 496315"/>
              <a:gd name="connsiteX100" fmla="*/ 10354 w 609243"/>
              <a:gd name="connsiteY100" fmla="*/ 64779 h 496315"/>
              <a:gd name="connsiteX101" fmla="*/ 197678 w 609243"/>
              <a:gd name="connsiteY10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64943 w 609243"/>
              <a:gd name="connsiteY63" fmla="*/ 98796 h 496315"/>
              <a:gd name="connsiteX64" fmla="*/ 134152 w 609243"/>
              <a:gd name="connsiteY64" fmla="*/ 146734 h 496315"/>
              <a:gd name="connsiteX65" fmla="*/ 133773 w 609243"/>
              <a:gd name="connsiteY65" fmla="*/ 149292 h 496315"/>
              <a:gd name="connsiteX66" fmla="*/ 126842 w 609243"/>
              <a:gd name="connsiteY66" fmla="*/ 159523 h 496315"/>
              <a:gd name="connsiteX67" fmla="*/ 78234 w 609243"/>
              <a:gd name="connsiteY67" fmla="*/ 179892 h 496315"/>
              <a:gd name="connsiteX68" fmla="*/ 64658 w 609243"/>
              <a:gd name="connsiteY68" fmla="*/ 175439 h 496315"/>
              <a:gd name="connsiteX69" fmla="*/ 58392 w 609243"/>
              <a:gd name="connsiteY69" fmla="*/ 166439 h 496315"/>
              <a:gd name="connsiteX70" fmla="*/ 60101 w 609243"/>
              <a:gd name="connsiteY70" fmla="*/ 110638 h 496315"/>
              <a:gd name="connsiteX71" fmla="*/ 60765 w 609243"/>
              <a:gd name="connsiteY71" fmla="*/ 107796 h 496315"/>
              <a:gd name="connsiteX72" fmla="*/ 64943 w 609243"/>
              <a:gd name="connsiteY72" fmla="*/ 98796 h 496315"/>
              <a:gd name="connsiteX73" fmla="*/ 198798 w 609243"/>
              <a:gd name="connsiteY73" fmla="*/ 22403 h 496315"/>
              <a:gd name="connsiteX74" fmla="*/ 27245 w 609243"/>
              <a:gd name="connsiteY74" fmla="*/ 79844 h 496315"/>
              <a:gd name="connsiteX75" fmla="*/ 26012 w 609243"/>
              <a:gd name="connsiteY75" fmla="*/ 387586 h 496315"/>
              <a:gd name="connsiteX76" fmla="*/ 306429 w 609243"/>
              <a:gd name="connsiteY76" fmla="*/ 408620 h 496315"/>
              <a:gd name="connsiteX77" fmla="*/ 586847 w 609243"/>
              <a:gd name="connsiteY77" fmla="*/ 387586 h 496315"/>
              <a:gd name="connsiteX78" fmla="*/ 585614 w 609243"/>
              <a:gd name="connsiteY78" fmla="*/ 79844 h 496315"/>
              <a:gd name="connsiteX79" fmla="*/ 315160 w 609243"/>
              <a:gd name="connsiteY79" fmla="*/ 68664 h 496315"/>
              <a:gd name="connsiteX80" fmla="*/ 306429 w 609243"/>
              <a:gd name="connsiteY80" fmla="*/ 71791 h 496315"/>
              <a:gd name="connsiteX81" fmla="*/ 297699 w 609243"/>
              <a:gd name="connsiteY81" fmla="*/ 68664 h 496315"/>
              <a:gd name="connsiteX82" fmla="*/ 198798 w 609243"/>
              <a:gd name="connsiteY82" fmla="*/ 22403 h 496315"/>
              <a:gd name="connsiteX83" fmla="*/ 197678 w 609243"/>
              <a:gd name="connsiteY83" fmla="*/ 346 h 496315"/>
              <a:gd name="connsiteX84" fmla="*/ 306429 w 609243"/>
              <a:gd name="connsiteY84" fmla="*/ 46209 h 496315"/>
              <a:gd name="connsiteX85" fmla="*/ 602505 w 609243"/>
              <a:gd name="connsiteY85" fmla="*/ 64779 h 496315"/>
              <a:gd name="connsiteX86" fmla="*/ 606016 w 609243"/>
              <a:gd name="connsiteY86" fmla="*/ 68948 h 496315"/>
              <a:gd name="connsiteX87" fmla="*/ 608009 w 609243"/>
              <a:gd name="connsiteY87" fmla="*/ 75581 h 496315"/>
              <a:gd name="connsiteX88" fmla="*/ 609243 w 609243"/>
              <a:gd name="connsiteY88" fmla="*/ 396113 h 496315"/>
              <a:gd name="connsiteX89" fmla="*/ 608199 w 609243"/>
              <a:gd name="connsiteY89" fmla="*/ 400945 h 496315"/>
              <a:gd name="connsiteX90" fmla="*/ 595103 w 609243"/>
              <a:gd name="connsiteY90" fmla="*/ 414210 h 496315"/>
              <a:gd name="connsiteX91" fmla="*/ 317437 w 609243"/>
              <a:gd name="connsiteY91" fmla="*/ 428043 h 496315"/>
              <a:gd name="connsiteX92" fmla="*/ 306429 w 609243"/>
              <a:gd name="connsiteY92" fmla="*/ 434675 h 496315"/>
              <a:gd name="connsiteX93" fmla="*/ 295422 w 609243"/>
              <a:gd name="connsiteY93" fmla="*/ 428043 h 496315"/>
              <a:gd name="connsiteX94" fmla="*/ 17756 w 609243"/>
              <a:gd name="connsiteY94" fmla="*/ 414210 h 496315"/>
              <a:gd name="connsiteX95" fmla="*/ 4660 w 609243"/>
              <a:gd name="connsiteY95" fmla="*/ 400945 h 496315"/>
              <a:gd name="connsiteX96" fmla="*/ 3616 w 609243"/>
              <a:gd name="connsiteY96" fmla="*/ 396113 h 496315"/>
              <a:gd name="connsiteX97" fmla="*/ 4850 w 609243"/>
              <a:gd name="connsiteY97" fmla="*/ 75581 h 496315"/>
              <a:gd name="connsiteX98" fmla="*/ 6843 w 609243"/>
              <a:gd name="connsiteY98" fmla="*/ 68948 h 496315"/>
              <a:gd name="connsiteX99" fmla="*/ 10354 w 609243"/>
              <a:gd name="connsiteY99" fmla="*/ 64779 h 496315"/>
              <a:gd name="connsiteX100" fmla="*/ 197678 w 609243"/>
              <a:gd name="connsiteY10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42186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436157 w 609243"/>
              <a:gd name="connsiteY56" fmla="*/ 91941 h 496315"/>
              <a:gd name="connsiteX57" fmla="*/ 539058 w 609243"/>
              <a:gd name="connsiteY57" fmla="*/ 121643 h 496315"/>
              <a:gd name="connsiteX58" fmla="*/ 530612 w 609243"/>
              <a:gd name="connsiteY58" fmla="*/ 139462 h 496315"/>
              <a:gd name="connsiteX59" fmla="*/ 345546 w 609243"/>
              <a:gd name="connsiteY59" fmla="*/ 136808 h 496315"/>
              <a:gd name="connsiteX60" fmla="*/ 334252 w 609243"/>
              <a:gd name="connsiteY60" fmla="*/ 120601 h 496315"/>
              <a:gd name="connsiteX61" fmla="*/ 436157 w 609243"/>
              <a:gd name="connsiteY61" fmla="*/ 91941 h 496315"/>
              <a:gd name="connsiteX62" fmla="*/ 64943 w 609243"/>
              <a:gd name="connsiteY62" fmla="*/ 98796 h 496315"/>
              <a:gd name="connsiteX63" fmla="*/ 134152 w 609243"/>
              <a:gd name="connsiteY63" fmla="*/ 146734 h 496315"/>
              <a:gd name="connsiteX64" fmla="*/ 133773 w 609243"/>
              <a:gd name="connsiteY64" fmla="*/ 149292 h 496315"/>
              <a:gd name="connsiteX65" fmla="*/ 126842 w 609243"/>
              <a:gd name="connsiteY65" fmla="*/ 159523 h 496315"/>
              <a:gd name="connsiteX66" fmla="*/ 78234 w 609243"/>
              <a:gd name="connsiteY66" fmla="*/ 179892 h 496315"/>
              <a:gd name="connsiteX67" fmla="*/ 64658 w 609243"/>
              <a:gd name="connsiteY67" fmla="*/ 175439 h 496315"/>
              <a:gd name="connsiteX68" fmla="*/ 58392 w 609243"/>
              <a:gd name="connsiteY68" fmla="*/ 166439 h 496315"/>
              <a:gd name="connsiteX69" fmla="*/ 60101 w 609243"/>
              <a:gd name="connsiteY69" fmla="*/ 110638 h 496315"/>
              <a:gd name="connsiteX70" fmla="*/ 60765 w 609243"/>
              <a:gd name="connsiteY70" fmla="*/ 107796 h 496315"/>
              <a:gd name="connsiteX71" fmla="*/ 64943 w 609243"/>
              <a:gd name="connsiteY71" fmla="*/ 98796 h 496315"/>
              <a:gd name="connsiteX72" fmla="*/ 198798 w 609243"/>
              <a:gd name="connsiteY72" fmla="*/ 22403 h 496315"/>
              <a:gd name="connsiteX73" fmla="*/ 27245 w 609243"/>
              <a:gd name="connsiteY73" fmla="*/ 79844 h 496315"/>
              <a:gd name="connsiteX74" fmla="*/ 26012 w 609243"/>
              <a:gd name="connsiteY74" fmla="*/ 387586 h 496315"/>
              <a:gd name="connsiteX75" fmla="*/ 306429 w 609243"/>
              <a:gd name="connsiteY75" fmla="*/ 408620 h 496315"/>
              <a:gd name="connsiteX76" fmla="*/ 586847 w 609243"/>
              <a:gd name="connsiteY76" fmla="*/ 387586 h 496315"/>
              <a:gd name="connsiteX77" fmla="*/ 585614 w 609243"/>
              <a:gd name="connsiteY77" fmla="*/ 79844 h 496315"/>
              <a:gd name="connsiteX78" fmla="*/ 315160 w 609243"/>
              <a:gd name="connsiteY78" fmla="*/ 68664 h 496315"/>
              <a:gd name="connsiteX79" fmla="*/ 306429 w 609243"/>
              <a:gd name="connsiteY79" fmla="*/ 71791 h 496315"/>
              <a:gd name="connsiteX80" fmla="*/ 297699 w 609243"/>
              <a:gd name="connsiteY80" fmla="*/ 68664 h 496315"/>
              <a:gd name="connsiteX81" fmla="*/ 198798 w 609243"/>
              <a:gd name="connsiteY81" fmla="*/ 22403 h 496315"/>
              <a:gd name="connsiteX82" fmla="*/ 197678 w 609243"/>
              <a:gd name="connsiteY82" fmla="*/ 346 h 496315"/>
              <a:gd name="connsiteX83" fmla="*/ 306429 w 609243"/>
              <a:gd name="connsiteY83" fmla="*/ 46209 h 496315"/>
              <a:gd name="connsiteX84" fmla="*/ 602505 w 609243"/>
              <a:gd name="connsiteY84" fmla="*/ 64779 h 496315"/>
              <a:gd name="connsiteX85" fmla="*/ 606016 w 609243"/>
              <a:gd name="connsiteY85" fmla="*/ 68948 h 496315"/>
              <a:gd name="connsiteX86" fmla="*/ 608009 w 609243"/>
              <a:gd name="connsiteY86" fmla="*/ 75581 h 496315"/>
              <a:gd name="connsiteX87" fmla="*/ 609243 w 609243"/>
              <a:gd name="connsiteY87" fmla="*/ 396113 h 496315"/>
              <a:gd name="connsiteX88" fmla="*/ 608199 w 609243"/>
              <a:gd name="connsiteY88" fmla="*/ 400945 h 496315"/>
              <a:gd name="connsiteX89" fmla="*/ 595103 w 609243"/>
              <a:gd name="connsiteY89" fmla="*/ 414210 h 496315"/>
              <a:gd name="connsiteX90" fmla="*/ 317437 w 609243"/>
              <a:gd name="connsiteY90" fmla="*/ 428043 h 496315"/>
              <a:gd name="connsiteX91" fmla="*/ 306429 w 609243"/>
              <a:gd name="connsiteY91" fmla="*/ 434675 h 496315"/>
              <a:gd name="connsiteX92" fmla="*/ 295422 w 609243"/>
              <a:gd name="connsiteY92" fmla="*/ 428043 h 496315"/>
              <a:gd name="connsiteX93" fmla="*/ 17756 w 609243"/>
              <a:gd name="connsiteY93" fmla="*/ 414210 h 496315"/>
              <a:gd name="connsiteX94" fmla="*/ 4660 w 609243"/>
              <a:gd name="connsiteY94" fmla="*/ 400945 h 496315"/>
              <a:gd name="connsiteX95" fmla="*/ 3616 w 609243"/>
              <a:gd name="connsiteY95" fmla="*/ 396113 h 496315"/>
              <a:gd name="connsiteX96" fmla="*/ 4850 w 609243"/>
              <a:gd name="connsiteY96" fmla="*/ 75581 h 496315"/>
              <a:gd name="connsiteX97" fmla="*/ 6843 w 609243"/>
              <a:gd name="connsiteY97" fmla="*/ 68948 h 496315"/>
              <a:gd name="connsiteX98" fmla="*/ 10354 w 609243"/>
              <a:gd name="connsiteY98" fmla="*/ 64779 h 496315"/>
              <a:gd name="connsiteX99" fmla="*/ 197678 w 609243"/>
              <a:gd name="connsiteY9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42186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436157 w 609243"/>
              <a:gd name="connsiteY56" fmla="*/ 91941 h 496315"/>
              <a:gd name="connsiteX57" fmla="*/ 530612 w 609243"/>
              <a:gd name="connsiteY57" fmla="*/ 139462 h 496315"/>
              <a:gd name="connsiteX58" fmla="*/ 345546 w 609243"/>
              <a:gd name="connsiteY58" fmla="*/ 136808 h 496315"/>
              <a:gd name="connsiteX59" fmla="*/ 334252 w 609243"/>
              <a:gd name="connsiteY59" fmla="*/ 120601 h 496315"/>
              <a:gd name="connsiteX60" fmla="*/ 436157 w 609243"/>
              <a:gd name="connsiteY60" fmla="*/ 91941 h 496315"/>
              <a:gd name="connsiteX61" fmla="*/ 64943 w 609243"/>
              <a:gd name="connsiteY61" fmla="*/ 98796 h 496315"/>
              <a:gd name="connsiteX62" fmla="*/ 134152 w 609243"/>
              <a:gd name="connsiteY62" fmla="*/ 146734 h 496315"/>
              <a:gd name="connsiteX63" fmla="*/ 133773 w 609243"/>
              <a:gd name="connsiteY63" fmla="*/ 149292 h 496315"/>
              <a:gd name="connsiteX64" fmla="*/ 126842 w 609243"/>
              <a:gd name="connsiteY64" fmla="*/ 159523 h 496315"/>
              <a:gd name="connsiteX65" fmla="*/ 78234 w 609243"/>
              <a:gd name="connsiteY65" fmla="*/ 179892 h 496315"/>
              <a:gd name="connsiteX66" fmla="*/ 64658 w 609243"/>
              <a:gd name="connsiteY66" fmla="*/ 175439 h 496315"/>
              <a:gd name="connsiteX67" fmla="*/ 58392 w 609243"/>
              <a:gd name="connsiteY67" fmla="*/ 166439 h 496315"/>
              <a:gd name="connsiteX68" fmla="*/ 60101 w 609243"/>
              <a:gd name="connsiteY68" fmla="*/ 110638 h 496315"/>
              <a:gd name="connsiteX69" fmla="*/ 60765 w 609243"/>
              <a:gd name="connsiteY69" fmla="*/ 107796 h 496315"/>
              <a:gd name="connsiteX70" fmla="*/ 64943 w 609243"/>
              <a:gd name="connsiteY70" fmla="*/ 98796 h 496315"/>
              <a:gd name="connsiteX71" fmla="*/ 198798 w 609243"/>
              <a:gd name="connsiteY71" fmla="*/ 22403 h 496315"/>
              <a:gd name="connsiteX72" fmla="*/ 27245 w 609243"/>
              <a:gd name="connsiteY72" fmla="*/ 79844 h 496315"/>
              <a:gd name="connsiteX73" fmla="*/ 26012 w 609243"/>
              <a:gd name="connsiteY73" fmla="*/ 387586 h 496315"/>
              <a:gd name="connsiteX74" fmla="*/ 306429 w 609243"/>
              <a:gd name="connsiteY74" fmla="*/ 408620 h 496315"/>
              <a:gd name="connsiteX75" fmla="*/ 586847 w 609243"/>
              <a:gd name="connsiteY75" fmla="*/ 387586 h 496315"/>
              <a:gd name="connsiteX76" fmla="*/ 585614 w 609243"/>
              <a:gd name="connsiteY76" fmla="*/ 79844 h 496315"/>
              <a:gd name="connsiteX77" fmla="*/ 315160 w 609243"/>
              <a:gd name="connsiteY77" fmla="*/ 68664 h 496315"/>
              <a:gd name="connsiteX78" fmla="*/ 306429 w 609243"/>
              <a:gd name="connsiteY78" fmla="*/ 71791 h 496315"/>
              <a:gd name="connsiteX79" fmla="*/ 297699 w 609243"/>
              <a:gd name="connsiteY79" fmla="*/ 68664 h 496315"/>
              <a:gd name="connsiteX80" fmla="*/ 198798 w 609243"/>
              <a:gd name="connsiteY80" fmla="*/ 22403 h 496315"/>
              <a:gd name="connsiteX81" fmla="*/ 197678 w 609243"/>
              <a:gd name="connsiteY81" fmla="*/ 346 h 496315"/>
              <a:gd name="connsiteX82" fmla="*/ 306429 w 609243"/>
              <a:gd name="connsiteY82" fmla="*/ 46209 h 496315"/>
              <a:gd name="connsiteX83" fmla="*/ 602505 w 609243"/>
              <a:gd name="connsiteY83" fmla="*/ 64779 h 496315"/>
              <a:gd name="connsiteX84" fmla="*/ 606016 w 609243"/>
              <a:gd name="connsiteY84" fmla="*/ 68948 h 496315"/>
              <a:gd name="connsiteX85" fmla="*/ 608009 w 609243"/>
              <a:gd name="connsiteY85" fmla="*/ 75581 h 496315"/>
              <a:gd name="connsiteX86" fmla="*/ 609243 w 609243"/>
              <a:gd name="connsiteY86" fmla="*/ 396113 h 496315"/>
              <a:gd name="connsiteX87" fmla="*/ 608199 w 609243"/>
              <a:gd name="connsiteY87" fmla="*/ 400945 h 496315"/>
              <a:gd name="connsiteX88" fmla="*/ 595103 w 609243"/>
              <a:gd name="connsiteY88" fmla="*/ 414210 h 496315"/>
              <a:gd name="connsiteX89" fmla="*/ 317437 w 609243"/>
              <a:gd name="connsiteY89" fmla="*/ 428043 h 496315"/>
              <a:gd name="connsiteX90" fmla="*/ 306429 w 609243"/>
              <a:gd name="connsiteY90" fmla="*/ 434675 h 496315"/>
              <a:gd name="connsiteX91" fmla="*/ 295422 w 609243"/>
              <a:gd name="connsiteY91" fmla="*/ 428043 h 496315"/>
              <a:gd name="connsiteX92" fmla="*/ 17756 w 609243"/>
              <a:gd name="connsiteY92" fmla="*/ 414210 h 496315"/>
              <a:gd name="connsiteX93" fmla="*/ 4660 w 609243"/>
              <a:gd name="connsiteY93" fmla="*/ 400945 h 496315"/>
              <a:gd name="connsiteX94" fmla="*/ 3616 w 609243"/>
              <a:gd name="connsiteY94" fmla="*/ 396113 h 496315"/>
              <a:gd name="connsiteX95" fmla="*/ 4850 w 609243"/>
              <a:gd name="connsiteY95" fmla="*/ 75581 h 496315"/>
              <a:gd name="connsiteX96" fmla="*/ 6843 w 609243"/>
              <a:gd name="connsiteY96" fmla="*/ 68948 h 496315"/>
              <a:gd name="connsiteX97" fmla="*/ 10354 w 609243"/>
              <a:gd name="connsiteY97" fmla="*/ 64779 h 496315"/>
              <a:gd name="connsiteX98" fmla="*/ 197678 w 609243"/>
              <a:gd name="connsiteY9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439981 w 609243"/>
              <a:gd name="connsiteY50" fmla="*/ 137783 h 496315"/>
              <a:gd name="connsiteX51" fmla="*/ 114405 w 609243"/>
              <a:gd name="connsiteY51" fmla="*/ 142186 h 496315"/>
              <a:gd name="connsiteX52" fmla="*/ 79658 w 609243"/>
              <a:gd name="connsiteY52" fmla="*/ 112628 h 496315"/>
              <a:gd name="connsiteX53" fmla="*/ 78139 w 609243"/>
              <a:gd name="connsiteY53" fmla="*/ 156871 h 496315"/>
              <a:gd name="connsiteX54" fmla="*/ 114405 w 609243"/>
              <a:gd name="connsiteY54" fmla="*/ 142186 h 496315"/>
              <a:gd name="connsiteX55" fmla="*/ 436157 w 609243"/>
              <a:gd name="connsiteY55" fmla="*/ 91941 h 496315"/>
              <a:gd name="connsiteX56" fmla="*/ 530612 w 609243"/>
              <a:gd name="connsiteY56" fmla="*/ 139462 h 496315"/>
              <a:gd name="connsiteX57" fmla="*/ 345546 w 609243"/>
              <a:gd name="connsiteY57" fmla="*/ 136808 h 496315"/>
              <a:gd name="connsiteX58" fmla="*/ 334252 w 609243"/>
              <a:gd name="connsiteY58" fmla="*/ 120601 h 496315"/>
              <a:gd name="connsiteX59" fmla="*/ 436157 w 609243"/>
              <a:gd name="connsiteY59" fmla="*/ 91941 h 496315"/>
              <a:gd name="connsiteX60" fmla="*/ 64943 w 609243"/>
              <a:gd name="connsiteY60" fmla="*/ 98796 h 496315"/>
              <a:gd name="connsiteX61" fmla="*/ 134152 w 609243"/>
              <a:gd name="connsiteY61" fmla="*/ 146734 h 496315"/>
              <a:gd name="connsiteX62" fmla="*/ 133773 w 609243"/>
              <a:gd name="connsiteY62" fmla="*/ 149292 h 496315"/>
              <a:gd name="connsiteX63" fmla="*/ 126842 w 609243"/>
              <a:gd name="connsiteY63" fmla="*/ 159523 h 496315"/>
              <a:gd name="connsiteX64" fmla="*/ 78234 w 609243"/>
              <a:gd name="connsiteY64" fmla="*/ 179892 h 496315"/>
              <a:gd name="connsiteX65" fmla="*/ 64658 w 609243"/>
              <a:gd name="connsiteY65" fmla="*/ 175439 h 496315"/>
              <a:gd name="connsiteX66" fmla="*/ 58392 w 609243"/>
              <a:gd name="connsiteY66" fmla="*/ 166439 h 496315"/>
              <a:gd name="connsiteX67" fmla="*/ 60101 w 609243"/>
              <a:gd name="connsiteY67" fmla="*/ 110638 h 496315"/>
              <a:gd name="connsiteX68" fmla="*/ 60765 w 609243"/>
              <a:gd name="connsiteY68" fmla="*/ 107796 h 496315"/>
              <a:gd name="connsiteX69" fmla="*/ 64943 w 609243"/>
              <a:gd name="connsiteY69" fmla="*/ 98796 h 496315"/>
              <a:gd name="connsiteX70" fmla="*/ 198798 w 609243"/>
              <a:gd name="connsiteY70" fmla="*/ 22403 h 496315"/>
              <a:gd name="connsiteX71" fmla="*/ 27245 w 609243"/>
              <a:gd name="connsiteY71" fmla="*/ 79844 h 496315"/>
              <a:gd name="connsiteX72" fmla="*/ 26012 w 609243"/>
              <a:gd name="connsiteY72" fmla="*/ 387586 h 496315"/>
              <a:gd name="connsiteX73" fmla="*/ 306429 w 609243"/>
              <a:gd name="connsiteY73" fmla="*/ 408620 h 496315"/>
              <a:gd name="connsiteX74" fmla="*/ 586847 w 609243"/>
              <a:gd name="connsiteY74" fmla="*/ 387586 h 496315"/>
              <a:gd name="connsiteX75" fmla="*/ 585614 w 609243"/>
              <a:gd name="connsiteY75" fmla="*/ 79844 h 496315"/>
              <a:gd name="connsiteX76" fmla="*/ 315160 w 609243"/>
              <a:gd name="connsiteY76" fmla="*/ 68664 h 496315"/>
              <a:gd name="connsiteX77" fmla="*/ 306429 w 609243"/>
              <a:gd name="connsiteY77" fmla="*/ 71791 h 496315"/>
              <a:gd name="connsiteX78" fmla="*/ 297699 w 609243"/>
              <a:gd name="connsiteY78" fmla="*/ 68664 h 496315"/>
              <a:gd name="connsiteX79" fmla="*/ 198798 w 609243"/>
              <a:gd name="connsiteY79" fmla="*/ 22403 h 496315"/>
              <a:gd name="connsiteX80" fmla="*/ 197678 w 609243"/>
              <a:gd name="connsiteY80" fmla="*/ 346 h 496315"/>
              <a:gd name="connsiteX81" fmla="*/ 306429 w 609243"/>
              <a:gd name="connsiteY81" fmla="*/ 46209 h 496315"/>
              <a:gd name="connsiteX82" fmla="*/ 602505 w 609243"/>
              <a:gd name="connsiteY82" fmla="*/ 64779 h 496315"/>
              <a:gd name="connsiteX83" fmla="*/ 606016 w 609243"/>
              <a:gd name="connsiteY83" fmla="*/ 68948 h 496315"/>
              <a:gd name="connsiteX84" fmla="*/ 608009 w 609243"/>
              <a:gd name="connsiteY84" fmla="*/ 75581 h 496315"/>
              <a:gd name="connsiteX85" fmla="*/ 609243 w 609243"/>
              <a:gd name="connsiteY85" fmla="*/ 396113 h 496315"/>
              <a:gd name="connsiteX86" fmla="*/ 608199 w 609243"/>
              <a:gd name="connsiteY86" fmla="*/ 400945 h 496315"/>
              <a:gd name="connsiteX87" fmla="*/ 595103 w 609243"/>
              <a:gd name="connsiteY87" fmla="*/ 414210 h 496315"/>
              <a:gd name="connsiteX88" fmla="*/ 317437 w 609243"/>
              <a:gd name="connsiteY88" fmla="*/ 428043 h 496315"/>
              <a:gd name="connsiteX89" fmla="*/ 306429 w 609243"/>
              <a:gd name="connsiteY89" fmla="*/ 434675 h 496315"/>
              <a:gd name="connsiteX90" fmla="*/ 295422 w 609243"/>
              <a:gd name="connsiteY90" fmla="*/ 428043 h 496315"/>
              <a:gd name="connsiteX91" fmla="*/ 17756 w 609243"/>
              <a:gd name="connsiteY91" fmla="*/ 414210 h 496315"/>
              <a:gd name="connsiteX92" fmla="*/ 4660 w 609243"/>
              <a:gd name="connsiteY92" fmla="*/ 400945 h 496315"/>
              <a:gd name="connsiteX93" fmla="*/ 3616 w 609243"/>
              <a:gd name="connsiteY93" fmla="*/ 396113 h 496315"/>
              <a:gd name="connsiteX94" fmla="*/ 4850 w 609243"/>
              <a:gd name="connsiteY94" fmla="*/ 75581 h 496315"/>
              <a:gd name="connsiteX95" fmla="*/ 6843 w 609243"/>
              <a:gd name="connsiteY95" fmla="*/ 68948 h 496315"/>
              <a:gd name="connsiteX96" fmla="*/ 10354 w 609243"/>
              <a:gd name="connsiteY96" fmla="*/ 64779 h 496315"/>
              <a:gd name="connsiteX97" fmla="*/ 197678 w 609243"/>
              <a:gd name="connsiteY9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436157 w 609243"/>
              <a:gd name="connsiteY54" fmla="*/ 91941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334252 w 609243"/>
              <a:gd name="connsiteY57" fmla="*/ 120601 h 496315"/>
              <a:gd name="connsiteX58" fmla="*/ 436157 w 609243"/>
              <a:gd name="connsiteY58" fmla="*/ 91941 h 496315"/>
              <a:gd name="connsiteX59" fmla="*/ 64943 w 609243"/>
              <a:gd name="connsiteY59" fmla="*/ 98796 h 496315"/>
              <a:gd name="connsiteX60" fmla="*/ 134152 w 609243"/>
              <a:gd name="connsiteY60" fmla="*/ 146734 h 496315"/>
              <a:gd name="connsiteX61" fmla="*/ 133773 w 609243"/>
              <a:gd name="connsiteY61" fmla="*/ 149292 h 496315"/>
              <a:gd name="connsiteX62" fmla="*/ 126842 w 609243"/>
              <a:gd name="connsiteY62" fmla="*/ 159523 h 496315"/>
              <a:gd name="connsiteX63" fmla="*/ 78234 w 609243"/>
              <a:gd name="connsiteY63" fmla="*/ 179892 h 496315"/>
              <a:gd name="connsiteX64" fmla="*/ 64658 w 609243"/>
              <a:gd name="connsiteY64" fmla="*/ 175439 h 496315"/>
              <a:gd name="connsiteX65" fmla="*/ 58392 w 609243"/>
              <a:gd name="connsiteY65" fmla="*/ 166439 h 496315"/>
              <a:gd name="connsiteX66" fmla="*/ 60101 w 609243"/>
              <a:gd name="connsiteY66" fmla="*/ 110638 h 496315"/>
              <a:gd name="connsiteX67" fmla="*/ 60765 w 609243"/>
              <a:gd name="connsiteY67" fmla="*/ 107796 h 496315"/>
              <a:gd name="connsiteX68" fmla="*/ 64943 w 609243"/>
              <a:gd name="connsiteY68" fmla="*/ 98796 h 496315"/>
              <a:gd name="connsiteX69" fmla="*/ 198798 w 609243"/>
              <a:gd name="connsiteY69" fmla="*/ 22403 h 496315"/>
              <a:gd name="connsiteX70" fmla="*/ 27245 w 609243"/>
              <a:gd name="connsiteY70" fmla="*/ 79844 h 496315"/>
              <a:gd name="connsiteX71" fmla="*/ 26012 w 609243"/>
              <a:gd name="connsiteY71" fmla="*/ 387586 h 496315"/>
              <a:gd name="connsiteX72" fmla="*/ 306429 w 609243"/>
              <a:gd name="connsiteY72" fmla="*/ 408620 h 496315"/>
              <a:gd name="connsiteX73" fmla="*/ 586847 w 609243"/>
              <a:gd name="connsiteY73" fmla="*/ 387586 h 496315"/>
              <a:gd name="connsiteX74" fmla="*/ 585614 w 609243"/>
              <a:gd name="connsiteY74" fmla="*/ 79844 h 496315"/>
              <a:gd name="connsiteX75" fmla="*/ 315160 w 609243"/>
              <a:gd name="connsiteY75" fmla="*/ 68664 h 496315"/>
              <a:gd name="connsiteX76" fmla="*/ 306429 w 609243"/>
              <a:gd name="connsiteY76" fmla="*/ 71791 h 496315"/>
              <a:gd name="connsiteX77" fmla="*/ 297699 w 609243"/>
              <a:gd name="connsiteY77" fmla="*/ 68664 h 496315"/>
              <a:gd name="connsiteX78" fmla="*/ 198798 w 609243"/>
              <a:gd name="connsiteY78" fmla="*/ 22403 h 496315"/>
              <a:gd name="connsiteX79" fmla="*/ 197678 w 609243"/>
              <a:gd name="connsiteY79" fmla="*/ 346 h 496315"/>
              <a:gd name="connsiteX80" fmla="*/ 306429 w 609243"/>
              <a:gd name="connsiteY80" fmla="*/ 46209 h 496315"/>
              <a:gd name="connsiteX81" fmla="*/ 602505 w 609243"/>
              <a:gd name="connsiteY81" fmla="*/ 64779 h 496315"/>
              <a:gd name="connsiteX82" fmla="*/ 606016 w 609243"/>
              <a:gd name="connsiteY82" fmla="*/ 68948 h 496315"/>
              <a:gd name="connsiteX83" fmla="*/ 608009 w 609243"/>
              <a:gd name="connsiteY83" fmla="*/ 75581 h 496315"/>
              <a:gd name="connsiteX84" fmla="*/ 609243 w 609243"/>
              <a:gd name="connsiteY84" fmla="*/ 396113 h 496315"/>
              <a:gd name="connsiteX85" fmla="*/ 608199 w 609243"/>
              <a:gd name="connsiteY85" fmla="*/ 400945 h 496315"/>
              <a:gd name="connsiteX86" fmla="*/ 595103 w 609243"/>
              <a:gd name="connsiteY86" fmla="*/ 414210 h 496315"/>
              <a:gd name="connsiteX87" fmla="*/ 317437 w 609243"/>
              <a:gd name="connsiteY87" fmla="*/ 428043 h 496315"/>
              <a:gd name="connsiteX88" fmla="*/ 306429 w 609243"/>
              <a:gd name="connsiteY88" fmla="*/ 434675 h 496315"/>
              <a:gd name="connsiteX89" fmla="*/ 295422 w 609243"/>
              <a:gd name="connsiteY89" fmla="*/ 428043 h 496315"/>
              <a:gd name="connsiteX90" fmla="*/ 17756 w 609243"/>
              <a:gd name="connsiteY90" fmla="*/ 414210 h 496315"/>
              <a:gd name="connsiteX91" fmla="*/ 4660 w 609243"/>
              <a:gd name="connsiteY91" fmla="*/ 400945 h 496315"/>
              <a:gd name="connsiteX92" fmla="*/ 3616 w 609243"/>
              <a:gd name="connsiteY92" fmla="*/ 396113 h 496315"/>
              <a:gd name="connsiteX93" fmla="*/ 4850 w 609243"/>
              <a:gd name="connsiteY93" fmla="*/ 75581 h 496315"/>
              <a:gd name="connsiteX94" fmla="*/ 6843 w 609243"/>
              <a:gd name="connsiteY94" fmla="*/ 68948 h 496315"/>
              <a:gd name="connsiteX95" fmla="*/ 10354 w 609243"/>
              <a:gd name="connsiteY95" fmla="*/ 64779 h 496315"/>
              <a:gd name="connsiteX96" fmla="*/ 197678 w 609243"/>
              <a:gd name="connsiteY9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334252 w 609243"/>
              <a:gd name="connsiteY54" fmla="*/ 120601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334252 w 609243"/>
              <a:gd name="connsiteY57" fmla="*/ 120601 h 496315"/>
              <a:gd name="connsiteX58" fmla="*/ 64943 w 609243"/>
              <a:gd name="connsiteY58" fmla="*/ 98796 h 496315"/>
              <a:gd name="connsiteX59" fmla="*/ 134152 w 609243"/>
              <a:gd name="connsiteY59" fmla="*/ 146734 h 496315"/>
              <a:gd name="connsiteX60" fmla="*/ 133773 w 609243"/>
              <a:gd name="connsiteY60" fmla="*/ 149292 h 496315"/>
              <a:gd name="connsiteX61" fmla="*/ 126842 w 609243"/>
              <a:gd name="connsiteY61" fmla="*/ 159523 h 496315"/>
              <a:gd name="connsiteX62" fmla="*/ 78234 w 609243"/>
              <a:gd name="connsiteY62" fmla="*/ 179892 h 496315"/>
              <a:gd name="connsiteX63" fmla="*/ 64658 w 609243"/>
              <a:gd name="connsiteY63" fmla="*/ 175439 h 496315"/>
              <a:gd name="connsiteX64" fmla="*/ 58392 w 609243"/>
              <a:gd name="connsiteY64" fmla="*/ 166439 h 496315"/>
              <a:gd name="connsiteX65" fmla="*/ 60101 w 609243"/>
              <a:gd name="connsiteY65" fmla="*/ 110638 h 496315"/>
              <a:gd name="connsiteX66" fmla="*/ 60765 w 609243"/>
              <a:gd name="connsiteY66" fmla="*/ 107796 h 496315"/>
              <a:gd name="connsiteX67" fmla="*/ 64943 w 609243"/>
              <a:gd name="connsiteY67" fmla="*/ 98796 h 496315"/>
              <a:gd name="connsiteX68" fmla="*/ 198798 w 609243"/>
              <a:gd name="connsiteY68" fmla="*/ 22403 h 496315"/>
              <a:gd name="connsiteX69" fmla="*/ 27245 w 609243"/>
              <a:gd name="connsiteY69" fmla="*/ 79844 h 496315"/>
              <a:gd name="connsiteX70" fmla="*/ 26012 w 609243"/>
              <a:gd name="connsiteY70" fmla="*/ 387586 h 496315"/>
              <a:gd name="connsiteX71" fmla="*/ 306429 w 609243"/>
              <a:gd name="connsiteY71" fmla="*/ 408620 h 496315"/>
              <a:gd name="connsiteX72" fmla="*/ 586847 w 609243"/>
              <a:gd name="connsiteY72" fmla="*/ 387586 h 496315"/>
              <a:gd name="connsiteX73" fmla="*/ 585614 w 609243"/>
              <a:gd name="connsiteY73" fmla="*/ 79844 h 496315"/>
              <a:gd name="connsiteX74" fmla="*/ 315160 w 609243"/>
              <a:gd name="connsiteY74" fmla="*/ 68664 h 496315"/>
              <a:gd name="connsiteX75" fmla="*/ 306429 w 609243"/>
              <a:gd name="connsiteY75" fmla="*/ 71791 h 496315"/>
              <a:gd name="connsiteX76" fmla="*/ 297699 w 609243"/>
              <a:gd name="connsiteY76" fmla="*/ 68664 h 496315"/>
              <a:gd name="connsiteX77" fmla="*/ 198798 w 609243"/>
              <a:gd name="connsiteY77" fmla="*/ 22403 h 496315"/>
              <a:gd name="connsiteX78" fmla="*/ 197678 w 609243"/>
              <a:gd name="connsiteY78" fmla="*/ 346 h 496315"/>
              <a:gd name="connsiteX79" fmla="*/ 306429 w 609243"/>
              <a:gd name="connsiteY79" fmla="*/ 46209 h 496315"/>
              <a:gd name="connsiteX80" fmla="*/ 602505 w 609243"/>
              <a:gd name="connsiteY80" fmla="*/ 64779 h 496315"/>
              <a:gd name="connsiteX81" fmla="*/ 606016 w 609243"/>
              <a:gd name="connsiteY81" fmla="*/ 68948 h 496315"/>
              <a:gd name="connsiteX82" fmla="*/ 608009 w 609243"/>
              <a:gd name="connsiteY82" fmla="*/ 75581 h 496315"/>
              <a:gd name="connsiteX83" fmla="*/ 609243 w 609243"/>
              <a:gd name="connsiteY83" fmla="*/ 396113 h 496315"/>
              <a:gd name="connsiteX84" fmla="*/ 608199 w 609243"/>
              <a:gd name="connsiteY84" fmla="*/ 400945 h 496315"/>
              <a:gd name="connsiteX85" fmla="*/ 595103 w 609243"/>
              <a:gd name="connsiteY85" fmla="*/ 414210 h 496315"/>
              <a:gd name="connsiteX86" fmla="*/ 317437 w 609243"/>
              <a:gd name="connsiteY86" fmla="*/ 428043 h 496315"/>
              <a:gd name="connsiteX87" fmla="*/ 306429 w 609243"/>
              <a:gd name="connsiteY87" fmla="*/ 434675 h 496315"/>
              <a:gd name="connsiteX88" fmla="*/ 295422 w 609243"/>
              <a:gd name="connsiteY88" fmla="*/ 428043 h 496315"/>
              <a:gd name="connsiteX89" fmla="*/ 17756 w 609243"/>
              <a:gd name="connsiteY89" fmla="*/ 414210 h 496315"/>
              <a:gd name="connsiteX90" fmla="*/ 4660 w 609243"/>
              <a:gd name="connsiteY90" fmla="*/ 400945 h 496315"/>
              <a:gd name="connsiteX91" fmla="*/ 3616 w 609243"/>
              <a:gd name="connsiteY91" fmla="*/ 396113 h 496315"/>
              <a:gd name="connsiteX92" fmla="*/ 4850 w 609243"/>
              <a:gd name="connsiteY92" fmla="*/ 75581 h 496315"/>
              <a:gd name="connsiteX93" fmla="*/ 6843 w 609243"/>
              <a:gd name="connsiteY93" fmla="*/ 68948 h 496315"/>
              <a:gd name="connsiteX94" fmla="*/ 10354 w 609243"/>
              <a:gd name="connsiteY94" fmla="*/ 64779 h 496315"/>
              <a:gd name="connsiteX95" fmla="*/ 197678 w 609243"/>
              <a:gd name="connsiteY9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345546 w 609243"/>
              <a:gd name="connsiteY54" fmla="*/ 136808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64943 w 609243"/>
              <a:gd name="connsiteY57" fmla="*/ 98796 h 496315"/>
              <a:gd name="connsiteX58" fmla="*/ 134152 w 609243"/>
              <a:gd name="connsiteY58" fmla="*/ 146734 h 496315"/>
              <a:gd name="connsiteX59" fmla="*/ 133773 w 609243"/>
              <a:gd name="connsiteY59" fmla="*/ 149292 h 496315"/>
              <a:gd name="connsiteX60" fmla="*/ 126842 w 609243"/>
              <a:gd name="connsiteY60" fmla="*/ 159523 h 496315"/>
              <a:gd name="connsiteX61" fmla="*/ 78234 w 609243"/>
              <a:gd name="connsiteY61" fmla="*/ 179892 h 496315"/>
              <a:gd name="connsiteX62" fmla="*/ 64658 w 609243"/>
              <a:gd name="connsiteY62" fmla="*/ 175439 h 496315"/>
              <a:gd name="connsiteX63" fmla="*/ 58392 w 609243"/>
              <a:gd name="connsiteY63" fmla="*/ 166439 h 496315"/>
              <a:gd name="connsiteX64" fmla="*/ 60101 w 609243"/>
              <a:gd name="connsiteY64" fmla="*/ 110638 h 496315"/>
              <a:gd name="connsiteX65" fmla="*/ 60765 w 609243"/>
              <a:gd name="connsiteY65" fmla="*/ 107796 h 496315"/>
              <a:gd name="connsiteX66" fmla="*/ 64943 w 609243"/>
              <a:gd name="connsiteY66" fmla="*/ 98796 h 496315"/>
              <a:gd name="connsiteX67" fmla="*/ 198798 w 609243"/>
              <a:gd name="connsiteY67" fmla="*/ 22403 h 496315"/>
              <a:gd name="connsiteX68" fmla="*/ 27245 w 609243"/>
              <a:gd name="connsiteY68" fmla="*/ 79844 h 496315"/>
              <a:gd name="connsiteX69" fmla="*/ 26012 w 609243"/>
              <a:gd name="connsiteY69" fmla="*/ 387586 h 496315"/>
              <a:gd name="connsiteX70" fmla="*/ 306429 w 609243"/>
              <a:gd name="connsiteY70" fmla="*/ 408620 h 496315"/>
              <a:gd name="connsiteX71" fmla="*/ 586847 w 609243"/>
              <a:gd name="connsiteY71" fmla="*/ 387586 h 496315"/>
              <a:gd name="connsiteX72" fmla="*/ 585614 w 609243"/>
              <a:gd name="connsiteY72" fmla="*/ 79844 h 496315"/>
              <a:gd name="connsiteX73" fmla="*/ 315160 w 609243"/>
              <a:gd name="connsiteY73" fmla="*/ 68664 h 496315"/>
              <a:gd name="connsiteX74" fmla="*/ 306429 w 609243"/>
              <a:gd name="connsiteY74" fmla="*/ 71791 h 496315"/>
              <a:gd name="connsiteX75" fmla="*/ 297699 w 609243"/>
              <a:gd name="connsiteY75" fmla="*/ 68664 h 496315"/>
              <a:gd name="connsiteX76" fmla="*/ 198798 w 609243"/>
              <a:gd name="connsiteY76" fmla="*/ 22403 h 496315"/>
              <a:gd name="connsiteX77" fmla="*/ 197678 w 609243"/>
              <a:gd name="connsiteY77" fmla="*/ 346 h 496315"/>
              <a:gd name="connsiteX78" fmla="*/ 306429 w 609243"/>
              <a:gd name="connsiteY78" fmla="*/ 46209 h 496315"/>
              <a:gd name="connsiteX79" fmla="*/ 602505 w 609243"/>
              <a:gd name="connsiteY79" fmla="*/ 64779 h 496315"/>
              <a:gd name="connsiteX80" fmla="*/ 606016 w 609243"/>
              <a:gd name="connsiteY80" fmla="*/ 68948 h 496315"/>
              <a:gd name="connsiteX81" fmla="*/ 608009 w 609243"/>
              <a:gd name="connsiteY81" fmla="*/ 75581 h 496315"/>
              <a:gd name="connsiteX82" fmla="*/ 609243 w 609243"/>
              <a:gd name="connsiteY82" fmla="*/ 396113 h 496315"/>
              <a:gd name="connsiteX83" fmla="*/ 608199 w 609243"/>
              <a:gd name="connsiteY83" fmla="*/ 400945 h 496315"/>
              <a:gd name="connsiteX84" fmla="*/ 595103 w 609243"/>
              <a:gd name="connsiteY84" fmla="*/ 414210 h 496315"/>
              <a:gd name="connsiteX85" fmla="*/ 317437 w 609243"/>
              <a:gd name="connsiteY85" fmla="*/ 428043 h 496315"/>
              <a:gd name="connsiteX86" fmla="*/ 306429 w 609243"/>
              <a:gd name="connsiteY86" fmla="*/ 434675 h 496315"/>
              <a:gd name="connsiteX87" fmla="*/ 295422 w 609243"/>
              <a:gd name="connsiteY87" fmla="*/ 428043 h 496315"/>
              <a:gd name="connsiteX88" fmla="*/ 17756 w 609243"/>
              <a:gd name="connsiteY88" fmla="*/ 414210 h 496315"/>
              <a:gd name="connsiteX89" fmla="*/ 4660 w 609243"/>
              <a:gd name="connsiteY89" fmla="*/ 400945 h 496315"/>
              <a:gd name="connsiteX90" fmla="*/ 3616 w 609243"/>
              <a:gd name="connsiteY90" fmla="*/ 396113 h 496315"/>
              <a:gd name="connsiteX91" fmla="*/ 4850 w 609243"/>
              <a:gd name="connsiteY91" fmla="*/ 75581 h 496315"/>
              <a:gd name="connsiteX92" fmla="*/ 6843 w 609243"/>
              <a:gd name="connsiteY92" fmla="*/ 68948 h 496315"/>
              <a:gd name="connsiteX93" fmla="*/ 10354 w 609243"/>
              <a:gd name="connsiteY93" fmla="*/ 64779 h 496315"/>
              <a:gd name="connsiteX94" fmla="*/ 197678 w 609243"/>
              <a:gd name="connsiteY9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64943 w 609243"/>
              <a:gd name="connsiteY54" fmla="*/ 98796 h 496315"/>
              <a:gd name="connsiteX55" fmla="*/ 134152 w 609243"/>
              <a:gd name="connsiteY55" fmla="*/ 146734 h 496315"/>
              <a:gd name="connsiteX56" fmla="*/ 133773 w 609243"/>
              <a:gd name="connsiteY56" fmla="*/ 149292 h 496315"/>
              <a:gd name="connsiteX57" fmla="*/ 126842 w 609243"/>
              <a:gd name="connsiteY57" fmla="*/ 159523 h 496315"/>
              <a:gd name="connsiteX58" fmla="*/ 78234 w 609243"/>
              <a:gd name="connsiteY58" fmla="*/ 179892 h 496315"/>
              <a:gd name="connsiteX59" fmla="*/ 64658 w 609243"/>
              <a:gd name="connsiteY59" fmla="*/ 175439 h 496315"/>
              <a:gd name="connsiteX60" fmla="*/ 58392 w 609243"/>
              <a:gd name="connsiteY60" fmla="*/ 166439 h 496315"/>
              <a:gd name="connsiteX61" fmla="*/ 60101 w 609243"/>
              <a:gd name="connsiteY61" fmla="*/ 110638 h 496315"/>
              <a:gd name="connsiteX62" fmla="*/ 60765 w 609243"/>
              <a:gd name="connsiteY62" fmla="*/ 107796 h 496315"/>
              <a:gd name="connsiteX63" fmla="*/ 64943 w 609243"/>
              <a:gd name="connsiteY63" fmla="*/ 98796 h 496315"/>
              <a:gd name="connsiteX64" fmla="*/ 198798 w 609243"/>
              <a:gd name="connsiteY64" fmla="*/ 22403 h 496315"/>
              <a:gd name="connsiteX65" fmla="*/ 27245 w 609243"/>
              <a:gd name="connsiteY65" fmla="*/ 79844 h 496315"/>
              <a:gd name="connsiteX66" fmla="*/ 26012 w 609243"/>
              <a:gd name="connsiteY66" fmla="*/ 387586 h 496315"/>
              <a:gd name="connsiteX67" fmla="*/ 306429 w 609243"/>
              <a:gd name="connsiteY67" fmla="*/ 408620 h 496315"/>
              <a:gd name="connsiteX68" fmla="*/ 586847 w 609243"/>
              <a:gd name="connsiteY68" fmla="*/ 387586 h 496315"/>
              <a:gd name="connsiteX69" fmla="*/ 585614 w 609243"/>
              <a:gd name="connsiteY69" fmla="*/ 79844 h 496315"/>
              <a:gd name="connsiteX70" fmla="*/ 315160 w 609243"/>
              <a:gd name="connsiteY70" fmla="*/ 68664 h 496315"/>
              <a:gd name="connsiteX71" fmla="*/ 306429 w 609243"/>
              <a:gd name="connsiteY71" fmla="*/ 71791 h 496315"/>
              <a:gd name="connsiteX72" fmla="*/ 297699 w 609243"/>
              <a:gd name="connsiteY72" fmla="*/ 68664 h 496315"/>
              <a:gd name="connsiteX73" fmla="*/ 198798 w 609243"/>
              <a:gd name="connsiteY73" fmla="*/ 22403 h 496315"/>
              <a:gd name="connsiteX74" fmla="*/ 197678 w 609243"/>
              <a:gd name="connsiteY74" fmla="*/ 346 h 496315"/>
              <a:gd name="connsiteX75" fmla="*/ 306429 w 609243"/>
              <a:gd name="connsiteY75" fmla="*/ 46209 h 496315"/>
              <a:gd name="connsiteX76" fmla="*/ 602505 w 609243"/>
              <a:gd name="connsiteY76" fmla="*/ 64779 h 496315"/>
              <a:gd name="connsiteX77" fmla="*/ 606016 w 609243"/>
              <a:gd name="connsiteY77" fmla="*/ 68948 h 496315"/>
              <a:gd name="connsiteX78" fmla="*/ 608009 w 609243"/>
              <a:gd name="connsiteY78" fmla="*/ 75581 h 496315"/>
              <a:gd name="connsiteX79" fmla="*/ 609243 w 609243"/>
              <a:gd name="connsiteY79" fmla="*/ 396113 h 496315"/>
              <a:gd name="connsiteX80" fmla="*/ 608199 w 609243"/>
              <a:gd name="connsiteY80" fmla="*/ 400945 h 496315"/>
              <a:gd name="connsiteX81" fmla="*/ 595103 w 609243"/>
              <a:gd name="connsiteY81" fmla="*/ 414210 h 496315"/>
              <a:gd name="connsiteX82" fmla="*/ 317437 w 609243"/>
              <a:gd name="connsiteY82" fmla="*/ 428043 h 496315"/>
              <a:gd name="connsiteX83" fmla="*/ 306429 w 609243"/>
              <a:gd name="connsiteY83" fmla="*/ 434675 h 496315"/>
              <a:gd name="connsiteX84" fmla="*/ 295422 w 609243"/>
              <a:gd name="connsiteY84" fmla="*/ 428043 h 496315"/>
              <a:gd name="connsiteX85" fmla="*/ 17756 w 609243"/>
              <a:gd name="connsiteY85" fmla="*/ 414210 h 496315"/>
              <a:gd name="connsiteX86" fmla="*/ 4660 w 609243"/>
              <a:gd name="connsiteY86" fmla="*/ 400945 h 496315"/>
              <a:gd name="connsiteX87" fmla="*/ 3616 w 609243"/>
              <a:gd name="connsiteY87" fmla="*/ 396113 h 496315"/>
              <a:gd name="connsiteX88" fmla="*/ 4850 w 609243"/>
              <a:gd name="connsiteY88" fmla="*/ 75581 h 496315"/>
              <a:gd name="connsiteX89" fmla="*/ 6843 w 609243"/>
              <a:gd name="connsiteY89" fmla="*/ 68948 h 496315"/>
              <a:gd name="connsiteX90" fmla="*/ 10354 w 609243"/>
              <a:gd name="connsiteY90" fmla="*/ 64779 h 496315"/>
              <a:gd name="connsiteX91" fmla="*/ 197678 w 609243"/>
              <a:gd name="connsiteY9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49445 w 609243"/>
              <a:gd name="connsiteY46" fmla="*/ 182544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114405 w 609243"/>
              <a:gd name="connsiteY49" fmla="*/ 142186 h 496315"/>
              <a:gd name="connsiteX50" fmla="*/ 79658 w 609243"/>
              <a:gd name="connsiteY50" fmla="*/ 112628 h 496315"/>
              <a:gd name="connsiteX51" fmla="*/ 78139 w 609243"/>
              <a:gd name="connsiteY51" fmla="*/ 156871 h 496315"/>
              <a:gd name="connsiteX52" fmla="*/ 114405 w 609243"/>
              <a:gd name="connsiteY52" fmla="*/ 142186 h 496315"/>
              <a:gd name="connsiteX53" fmla="*/ 64943 w 609243"/>
              <a:gd name="connsiteY53" fmla="*/ 98796 h 496315"/>
              <a:gd name="connsiteX54" fmla="*/ 134152 w 609243"/>
              <a:gd name="connsiteY54" fmla="*/ 146734 h 496315"/>
              <a:gd name="connsiteX55" fmla="*/ 133773 w 609243"/>
              <a:gd name="connsiteY55" fmla="*/ 149292 h 496315"/>
              <a:gd name="connsiteX56" fmla="*/ 126842 w 609243"/>
              <a:gd name="connsiteY56" fmla="*/ 159523 h 496315"/>
              <a:gd name="connsiteX57" fmla="*/ 78234 w 609243"/>
              <a:gd name="connsiteY57" fmla="*/ 179892 h 496315"/>
              <a:gd name="connsiteX58" fmla="*/ 64658 w 609243"/>
              <a:gd name="connsiteY58" fmla="*/ 175439 h 496315"/>
              <a:gd name="connsiteX59" fmla="*/ 58392 w 609243"/>
              <a:gd name="connsiteY59" fmla="*/ 166439 h 496315"/>
              <a:gd name="connsiteX60" fmla="*/ 60101 w 609243"/>
              <a:gd name="connsiteY60" fmla="*/ 110638 h 496315"/>
              <a:gd name="connsiteX61" fmla="*/ 60765 w 609243"/>
              <a:gd name="connsiteY61" fmla="*/ 107796 h 496315"/>
              <a:gd name="connsiteX62" fmla="*/ 64943 w 609243"/>
              <a:gd name="connsiteY62" fmla="*/ 98796 h 496315"/>
              <a:gd name="connsiteX63" fmla="*/ 198798 w 609243"/>
              <a:gd name="connsiteY63" fmla="*/ 22403 h 496315"/>
              <a:gd name="connsiteX64" fmla="*/ 27245 w 609243"/>
              <a:gd name="connsiteY64" fmla="*/ 79844 h 496315"/>
              <a:gd name="connsiteX65" fmla="*/ 26012 w 609243"/>
              <a:gd name="connsiteY65" fmla="*/ 387586 h 496315"/>
              <a:gd name="connsiteX66" fmla="*/ 306429 w 609243"/>
              <a:gd name="connsiteY66" fmla="*/ 408620 h 496315"/>
              <a:gd name="connsiteX67" fmla="*/ 586847 w 609243"/>
              <a:gd name="connsiteY67" fmla="*/ 387586 h 496315"/>
              <a:gd name="connsiteX68" fmla="*/ 585614 w 609243"/>
              <a:gd name="connsiteY68" fmla="*/ 79844 h 496315"/>
              <a:gd name="connsiteX69" fmla="*/ 315160 w 609243"/>
              <a:gd name="connsiteY69" fmla="*/ 68664 h 496315"/>
              <a:gd name="connsiteX70" fmla="*/ 306429 w 609243"/>
              <a:gd name="connsiteY70" fmla="*/ 71791 h 496315"/>
              <a:gd name="connsiteX71" fmla="*/ 297699 w 609243"/>
              <a:gd name="connsiteY71" fmla="*/ 68664 h 496315"/>
              <a:gd name="connsiteX72" fmla="*/ 198798 w 609243"/>
              <a:gd name="connsiteY72" fmla="*/ 22403 h 496315"/>
              <a:gd name="connsiteX73" fmla="*/ 197678 w 609243"/>
              <a:gd name="connsiteY73" fmla="*/ 346 h 496315"/>
              <a:gd name="connsiteX74" fmla="*/ 306429 w 609243"/>
              <a:gd name="connsiteY74" fmla="*/ 46209 h 496315"/>
              <a:gd name="connsiteX75" fmla="*/ 602505 w 609243"/>
              <a:gd name="connsiteY75" fmla="*/ 64779 h 496315"/>
              <a:gd name="connsiteX76" fmla="*/ 606016 w 609243"/>
              <a:gd name="connsiteY76" fmla="*/ 68948 h 496315"/>
              <a:gd name="connsiteX77" fmla="*/ 608009 w 609243"/>
              <a:gd name="connsiteY77" fmla="*/ 75581 h 496315"/>
              <a:gd name="connsiteX78" fmla="*/ 609243 w 609243"/>
              <a:gd name="connsiteY78" fmla="*/ 396113 h 496315"/>
              <a:gd name="connsiteX79" fmla="*/ 608199 w 609243"/>
              <a:gd name="connsiteY79" fmla="*/ 400945 h 496315"/>
              <a:gd name="connsiteX80" fmla="*/ 595103 w 609243"/>
              <a:gd name="connsiteY80" fmla="*/ 414210 h 496315"/>
              <a:gd name="connsiteX81" fmla="*/ 317437 w 609243"/>
              <a:gd name="connsiteY81" fmla="*/ 428043 h 496315"/>
              <a:gd name="connsiteX82" fmla="*/ 306429 w 609243"/>
              <a:gd name="connsiteY82" fmla="*/ 434675 h 496315"/>
              <a:gd name="connsiteX83" fmla="*/ 295422 w 609243"/>
              <a:gd name="connsiteY83" fmla="*/ 428043 h 496315"/>
              <a:gd name="connsiteX84" fmla="*/ 17756 w 609243"/>
              <a:gd name="connsiteY84" fmla="*/ 414210 h 496315"/>
              <a:gd name="connsiteX85" fmla="*/ 4660 w 609243"/>
              <a:gd name="connsiteY85" fmla="*/ 400945 h 496315"/>
              <a:gd name="connsiteX86" fmla="*/ 3616 w 609243"/>
              <a:gd name="connsiteY86" fmla="*/ 396113 h 496315"/>
              <a:gd name="connsiteX87" fmla="*/ 4850 w 609243"/>
              <a:gd name="connsiteY87" fmla="*/ 75581 h 496315"/>
              <a:gd name="connsiteX88" fmla="*/ 6843 w 609243"/>
              <a:gd name="connsiteY88" fmla="*/ 68948 h 496315"/>
              <a:gd name="connsiteX89" fmla="*/ 10354 w 609243"/>
              <a:gd name="connsiteY89" fmla="*/ 64779 h 496315"/>
              <a:gd name="connsiteX90" fmla="*/ 197678 w 609243"/>
              <a:gd name="connsiteY9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114405 w 609243"/>
              <a:gd name="connsiteY46" fmla="*/ 142186 h 496315"/>
              <a:gd name="connsiteX47" fmla="*/ 79658 w 609243"/>
              <a:gd name="connsiteY47" fmla="*/ 112628 h 496315"/>
              <a:gd name="connsiteX48" fmla="*/ 78139 w 609243"/>
              <a:gd name="connsiteY48" fmla="*/ 156871 h 496315"/>
              <a:gd name="connsiteX49" fmla="*/ 114405 w 609243"/>
              <a:gd name="connsiteY49" fmla="*/ 142186 h 496315"/>
              <a:gd name="connsiteX50" fmla="*/ 64943 w 609243"/>
              <a:gd name="connsiteY50" fmla="*/ 98796 h 496315"/>
              <a:gd name="connsiteX51" fmla="*/ 134152 w 609243"/>
              <a:gd name="connsiteY51" fmla="*/ 146734 h 496315"/>
              <a:gd name="connsiteX52" fmla="*/ 133773 w 609243"/>
              <a:gd name="connsiteY52" fmla="*/ 149292 h 496315"/>
              <a:gd name="connsiteX53" fmla="*/ 126842 w 609243"/>
              <a:gd name="connsiteY53" fmla="*/ 159523 h 496315"/>
              <a:gd name="connsiteX54" fmla="*/ 78234 w 609243"/>
              <a:gd name="connsiteY54" fmla="*/ 179892 h 496315"/>
              <a:gd name="connsiteX55" fmla="*/ 64658 w 609243"/>
              <a:gd name="connsiteY55" fmla="*/ 175439 h 496315"/>
              <a:gd name="connsiteX56" fmla="*/ 58392 w 609243"/>
              <a:gd name="connsiteY56" fmla="*/ 166439 h 496315"/>
              <a:gd name="connsiteX57" fmla="*/ 60101 w 609243"/>
              <a:gd name="connsiteY57" fmla="*/ 110638 h 496315"/>
              <a:gd name="connsiteX58" fmla="*/ 60765 w 609243"/>
              <a:gd name="connsiteY58" fmla="*/ 107796 h 496315"/>
              <a:gd name="connsiteX59" fmla="*/ 64943 w 609243"/>
              <a:gd name="connsiteY59" fmla="*/ 98796 h 496315"/>
              <a:gd name="connsiteX60" fmla="*/ 198798 w 609243"/>
              <a:gd name="connsiteY60" fmla="*/ 22403 h 496315"/>
              <a:gd name="connsiteX61" fmla="*/ 27245 w 609243"/>
              <a:gd name="connsiteY61" fmla="*/ 79844 h 496315"/>
              <a:gd name="connsiteX62" fmla="*/ 26012 w 609243"/>
              <a:gd name="connsiteY62" fmla="*/ 387586 h 496315"/>
              <a:gd name="connsiteX63" fmla="*/ 306429 w 609243"/>
              <a:gd name="connsiteY63" fmla="*/ 408620 h 496315"/>
              <a:gd name="connsiteX64" fmla="*/ 586847 w 609243"/>
              <a:gd name="connsiteY64" fmla="*/ 387586 h 496315"/>
              <a:gd name="connsiteX65" fmla="*/ 585614 w 609243"/>
              <a:gd name="connsiteY65" fmla="*/ 79844 h 496315"/>
              <a:gd name="connsiteX66" fmla="*/ 315160 w 609243"/>
              <a:gd name="connsiteY66" fmla="*/ 68664 h 496315"/>
              <a:gd name="connsiteX67" fmla="*/ 306429 w 609243"/>
              <a:gd name="connsiteY67" fmla="*/ 71791 h 496315"/>
              <a:gd name="connsiteX68" fmla="*/ 297699 w 609243"/>
              <a:gd name="connsiteY68" fmla="*/ 68664 h 496315"/>
              <a:gd name="connsiteX69" fmla="*/ 198798 w 609243"/>
              <a:gd name="connsiteY69" fmla="*/ 22403 h 496315"/>
              <a:gd name="connsiteX70" fmla="*/ 197678 w 609243"/>
              <a:gd name="connsiteY70" fmla="*/ 346 h 496315"/>
              <a:gd name="connsiteX71" fmla="*/ 306429 w 609243"/>
              <a:gd name="connsiteY71" fmla="*/ 46209 h 496315"/>
              <a:gd name="connsiteX72" fmla="*/ 602505 w 609243"/>
              <a:gd name="connsiteY72" fmla="*/ 64779 h 496315"/>
              <a:gd name="connsiteX73" fmla="*/ 606016 w 609243"/>
              <a:gd name="connsiteY73" fmla="*/ 68948 h 496315"/>
              <a:gd name="connsiteX74" fmla="*/ 608009 w 609243"/>
              <a:gd name="connsiteY74" fmla="*/ 75581 h 496315"/>
              <a:gd name="connsiteX75" fmla="*/ 609243 w 609243"/>
              <a:gd name="connsiteY75" fmla="*/ 396113 h 496315"/>
              <a:gd name="connsiteX76" fmla="*/ 608199 w 609243"/>
              <a:gd name="connsiteY76" fmla="*/ 400945 h 496315"/>
              <a:gd name="connsiteX77" fmla="*/ 595103 w 609243"/>
              <a:gd name="connsiteY77" fmla="*/ 414210 h 496315"/>
              <a:gd name="connsiteX78" fmla="*/ 317437 w 609243"/>
              <a:gd name="connsiteY78" fmla="*/ 428043 h 496315"/>
              <a:gd name="connsiteX79" fmla="*/ 306429 w 609243"/>
              <a:gd name="connsiteY79" fmla="*/ 434675 h 496315"/>
              <a:gd name="connsiteX80" fmla="*/ 295422 w 609243"/>
              <a:gd name="connsiteY80" fmla="*/ 428043 h 496315"/>
              <a:gd name="connsiteX81" fmla="*/ 17756 w 609243"/>
              <a:gd name="connsiteY81" fmla="*/ 414210 h 496315"/>
              <a:gd name="connsiteX82" fmla="*/ 4660 w 609243"/>
              <a:gd name="connsiteY82" fmla="*/ 400945 h 496315"/>
              <a:gd name="connsiteX83" fmla="*/ 3616 w 609243"/>
              <a:gd name="connsiteY83" fmla="*/ 396113 h 496315"/>
              <a:gd name="connsiteX84" fmla="*/ 4850 w 609243"/>
              <a:gd name="connsiteY84" fmla="*/ 75581 h 496315"/>
              <a:gd name="connsiteX85" fmla="*/ 6843 w 609243"/>
              <a:gd name="connsiteY85" fmla="*/ 68948 h 496315"/>
              <a:gd name="connsiteX86" fmla="*/ 10354 w 609243"/>
              <a:gd name="connsiteY86" fmla="*/ 64779 h 496315"/>
              <a:gd name="connsiteX87" fmla="*/ 197678 w 609243"/>
              <a:gd name="connsiteY8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436157 w 609243"/>
              <a:gd name="connsiteY38" fmla="*/ 183933 h 496315"/>
              <a:gd name="connsiteX39" fmla="*/ 155189 w 609243"/>
              <a:gd name="connsiteY39" fmla="*/ 183880 h 496315"/>
              <a:gd name="connsiteX40" fmla="*/ 259126 w 609243"/>
              <a:gd name="connsiteY40" fmla="*/ 203976 h 496315"/>
              <a:gd name="connsiteX41" fmla="*/ 249162 w 609243"/>
              <a:gd name="connsiteY41" fmla="*/ 220933 h 496315"/>
              <a:gd name="connsiteX42" fmla="*/ 65059 w 609243"/>
              <a:gd name="connsiteY42" fmla="*/ 239028 h 496315"/>
              <a:gd name="connsiteX43" fmla="*/ 55095 w 609243"/>
              <a:gd name="connsiteY43" fmla="*/ 221975 h 496315"/>
              <a:gd name="connsiteX44" fmla="*/ 155189 w 609243"/>
              <a:gd name="connsiteY44" fmla="*/ 183880 h 496315"/>
              <a:gd name="connsiteX45" fmla="*/ 114405 w 609243"/>
              <a:gd name="connsiteY45" fmla="*/ 142186 h 496315"/>
              <a:gd name="connsiteX46" fmla="*/ 79658 w 609243"/>
              <a:gd name="connsiteY46" fmla="*/ 112628 h 496315"/>
              <a:gd name="connsiteX47" fmla="*/ 78139 w 609243"/>
              <a:gd name="connsiteY47" fmla="*/ 156871 h 496315"/>
              <a:gd name="connsiteX48" fmla="*/ 114405 w 609243"/>
              <a:gd name="connsiteY48" fmla="*/ 142186 h 496315"/>
              <a:gd name="connsiteX49" fmla="*/ 64943 w 609243"/>
              <a:gd name="connsiteY49" fmla="*/ 98796 h 496315"/>
              <a:gd name="connsiteX50" fmla="*/ 134152 w 609243"/>
              <a:gd name="connsiteY50" fmla="*/ 146734 h 496315"/>
              <a:gd name="connsiteX51" fmla="*/ 133773 w 609243"/>
              <a:gd name="connsiteY51" fmla="*/ 149292 h 496315"/>
              <a:gd name="connsiteX52" fmla="*/ 126842 w 609243"/>
              <a:gd name="connsiteY52" fmla="*/ 159523 h 496315"/>
              <a:gd name="connsiteX53" fmla="*/ 78234 w 609243"/>
              <a:gd name="connsiteY53" fmla="*/ 179892 h 496315"/>
              <a:gd name="connsiteX54" fmla="*/ 64658 w 609243"/>
              <a:gd name="connsiteY54" fmla="*/ 175439 h 496315"/>
              <a:gd name="connsiteX55" fmla="*/ 58392 w 609243"/>
              <a:gd name="connsiteY55" fmla="*/ 166439 h 496315"/>
              <a:gd name="connsiteX56" fmla="*/ 60101 w 609243"/>
              <a:gd name="connsiteY56" fmla="*/ 110638 h 496315"/>
              <a:gd name="connsiteX57" fmla="*/ 60765 w 609243"/>
              <a:gd name="connsiteY57" fmla="*/ 107796 h 496315"/>
              <a:gd name="connsiteX58" fmla="*/ 64943 w 609243"/>
              <a:gd name="connsiteY58" fmla="*/ 98796 h 496315"/>
              <a:gd name="connsiteX59" fmla="*/ 198798 w 609243"/>
              <a:gd name="connsiteY59" fmla="*/ 22403 h 496315"/>
              <a:gd name="connsiteX60" fmla="*/ 27245 w 609243"/>
              <a:gd name="connsiteY60" fmla="*/ 79844 h 496315"/>
              <a:gd name="connsiteX61" fmla="*/ 26012 w 609243"/>
              <a:gd name="connsiteY61" fmla="*/ 387586 h 496315"/>
              <a:gd name="connsiteX62" fmla="*/ 306429 w 609243"/>
              <a:gd name="connsiteY62" fmla="*/ 408620 h 496315"/>
              <a:gd name="connsiteX63" fmla="*/ 586847 w 609243"/>
              <a:gd name="connsiteY63" fmla="*/ 387586 h 496315"/>
              <a:gd name="connsiteX64" fmla="*/ 585614 w 609243"/>
              <a:gd name="connsiteY64" fmla="*/ 79844 h 496315"/>
              <a:gd name="connsiteX65" fmla="*/ 315160 w 609243"/>
              <a:gd name="connsiteY65" fmla="*/ 68664 h 496315"/>
              <a:gd name="connsiteX66" fmla="*/ 306429 w 609243"/>
              <a:gd name="connsiteY66" fmla="*/ 71791 h 496315"/>
              <a:gd name="connsiteX67" fmla="*/ 297699 w 609243"/>
              <a:gd name="connsiteY67" fmla="*/ 68664 h 496315"/>
              <a:gd name="connsiteX68" fmla="*/ 198798 w 609243"/>
              <a:gd name="connsiteY68" fmla="*/ 22403 h 496315"/>
              <a:gd name="connsiteX69" fmla="*/ 197678 w 609243"/>
              <a:gd name="connsiteY69" fmla="*/ 346 h 496315"/>
              <a:gd name="connsiteX70" fmla="*/ 306429 w 609243"/>
              <a:gd name="connsiteY70" fmla="*/ 46209 h 496315"/>
              <a:gd name="connsiteX71" fmla="*/ 602505 w 609243"/>
              <a:gd name="connsiteY71" fmla="*/ 64779 h 496315"/>
              <a:gd name="connsiteX72" fmla="*/ 606016 w 609243"/>
              <a:gd name="connsiteY72" fmla="*/ 68948 h 496315"/>
              <a:gd name="connsiteX73" fmla="*/ 608009 w 609243"/>
              <a:gd name="connsiteY73" fmla="*/ 75581 h 496315"/>
              <a:gd name="connsiteX74" fmla="*/ 609243 w 609243"/>
              <a:gd name="connsiteY74" fmla="*/ 396113 h 496315"/>
              <a:gd name="connsiteX75" fmla="*/ 608199 w 609243"/>
              <a:gd name="connsiteY75" fmla="*/ 400945 h 496315"/>
              <a:gd name="connsiteX76" fmla="*/ 595103 w 609243"/>
              <a:gd name="connsiteY76" fmla="*/ 414210 h 496315"/>
              <a:gd name="connsiteX77" fmla="*/ 317437 w 609243"/>
              <a:gd name="connsiteY77" fmla="*/ 428043 h 496315"/>
              <a:gd name="connsiteX78" fmla="*/ 306429 w 609243"/>
              <a:gd name="connsiteY78" fmla="*/ 434675 h 496315"/>
              <a:gd name="connsiteX79" fmla="*/ 295422 w 609243"/>
              <a:gd name="connsiteY79" fmla="*/ 428043 h 496315"/>
              <a:gd name="connsiteX80" fmla="*/ 17756 w 609243"/>
              <a:gd name="connsiteY80" fmla="*/ 414210 h 496315"/>
              <a:gd name="connsiteX81" fmla="*/ 4660 w 609243"/>
              <a:gd name="connsiteY81" fmla="*/ 400945 h 496315"/>
              <a:gd name="connsiteX82" fmla="*/ 3616 w 609243"/>
              <a:gd name="connsiteY82" fmla="*/ 396113 h 496315"/>
              <a:gd name="connsiteX83" fmla="*/ 4850 w 609243"/>
              <a:gd name="connsiteY83" fmla="*/ 75581 h 496315"/>
              <a:gd name="connsiteX84" fmla="*/ 6843 w 609243"/>
              <a:gd name="connsiteY84" fmla="*/ 68948 h 496315"/>
              <a:gd name="connsiteX85" fmla="*/ 10354 w 609243"/>
              <a:gd name="connsiteY85" fmla="*/ 64779 h 496315"/>
              <a:gd name="connsiteX86" fmla="*/ 197678 w 609243"/>
              <a:gd name="connsiteY8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4943 w 609243"/>
              <a:gd name="connsiteY48" fmla="*/ 98796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60765 w 609243"/>
              <a:gd name="connsiteY56" fmla="*/ 107796 h 496315"/>
              <a:gd name="connsiteX57" fmla="*/ 64943 w 609243"/>
              <a:gd name="connsiteY57" fmla="*/ 98796 h 496315"/>
              <a:gd name="connsiteX58" fmla="*/ 198798 w 609243"/>
              <a:gd name="connsiteY58" fmla="*/ 22403 h 496315"/>
              <a:gd name="connsiteX59" fmla="*/ 27245 w 609243"/>
              <a:gd name="connsiteY59" fmla="*/ 79844 h 496315"/>
              <a:gd name="connsiteX60" fmla="*/ 26012 w 609243"/>
              <a:gd name="connsiteY60" fmla="*/ 387586 h 496315"/>
              <a:gd name="connsiteX61" fmla="*/ 306429 w 609243"/>
              <a:gd name="connsiteY61" fmla="*/ 408620 h 496315"/>
              <a:gd name="connsiteX62" fmla="*/ 586847 w 609243"/>
              <a:gd name="connsiteY62" fmla="*/ 387586 h 496315"/>
              <a:gd name="connsiteX63" fmla="*/ 585614 w 609243"/>
              <a:gd name="connsiteY63" fmla="*/ 79844 h 496315"/>
              <a:gd name="connsiteX64" fmla="*/ 315160 w 609243"/>
              <a:gd name="connsiteY64" fmla="*/ 68664 h 496315"/>
              <a:gd name="connsiteX65" fmla="*/ 306429 w 609243"/>
              <a:gd name="connsiteY65" fmla="*/ 71791 h 496315"/>
              <a:gd name="connsiteX66" fmla="*/ 297699 w 609243"/>
              <a:gd name="connsiteY66" fmla="*/ 68664 h 496315"/>
              <a:gd name="connsiteX67" fmla="*/ 198798 w 609243"/>
              <a:gd name="connsiteY67" fmla="*/ 22403 h 496315"/>
              <a:gd name="connsiteX68" fmla="*/ 197678 w 609243"/>
              <a:gd name="connsiteY68" fmla="*/ 346 h 496315"/>
              <a:gd name="connsiteX69" fmla="*/ 306429 w 609243"/>
              <a:gd name="connsiteY69" fmla="*/ 46209 h 496315"/>
              <a:gd name="connsiteX70" fmla="*/ 602505 w 609243"/>
              <a:gd name="connsiteY70" fmla="*/ 64779 h 496315"/>
              <a:gd name="connsiteX71" fmla="*/ 606016 w 609243"/>
              <a:gd name="connsiteY71" fmla="*/ 68948 h 496315"/>
              <a:gd name="connsiteX72" fmla="*/ 608009 w 609243"/>
              <a:gd name="connsiteY72" fmla="*/ 75581 h 496315"/>
              <a:gd name="connsiteX73" fmla="*/ 609243 w 609243"/>
              <a:gd name="connsiteY73" fmla="*/ 396113 h 496315"/>
              <a:gd name="connsiteX74" fmla="*/ 608199 w 609243"/>
              <a:gd name="connsiteY74" fmla="*/ 400945 h 496315"/>
              <a:gd name="connsiteX75" fmla="*/ 595103 w 609243"/>
              <a:gd name="connsiteY75" fmla="*/ 414210 h 496315"/>
              <a:gd name="connsiteX76" fmla="*/ 317437 w 609243"/>
              <a:gd name="connsiteY76" fmla="*/ 428043 h 496315"/>
              <a:gd name="connsiteX77" fmla="*/ 306429 w 609243"/>
              <a:gd name="connsiteY77" fmla="*/ 434675 h 496315"/>
              <a:gd name="connsiteX78" fmla="*/ 295422 w 609243"/>
              <a:gd name="connsiteY78" fmla="*/ 428043 h 496315"/>
              <a:gd name="connsiteX79" fmla="*/ 17756 w 609243"/>
              <a:gd name="connsiteY79" fmla="*/ 414210 h 496315"/>
              <a:gd name="connsiteX80" fmla="*/ 4660 w 609243"/>
              <a:gd name="connsiteY80" fmla="*/ 400945 h 496315"/>
              <a:gd name="connsiteX81" fmla="*/ 3616 w 609243"/>
              <a:gd name="connsiteY81" fmla="*/ 396113 h 496315"/>
              <a:gd name="connsiteX82" fmla="*/ 4850 w 609243"/>
              <a:gd name="connsiteY82" fmla="*/ 75581 h 496315"/>
              <a:gd name="connsiteX83" fmla="*/ 6843 w 609243"/>
              <a:gd name="connsiteY83" fmla="*/ 68948 h 496315"/>
              <a:gd name="connsiteX84" fmla="*/ 10354 w 609243"/>
              <a:gd name="connsiteY84" fmla="*/ 64779 h 496315"/>
              <a:gd name="connsiteX85" fmla="*/ 197678 w 609243"/>
              <a:gd name="connsiteY8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0765 w 609243"/>
              <a:gd name="connsiteY48" fmla="*/ 107796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60765 w 609243"/>
              <a:gd name="connsiteY56" fmla="*/ 107796 h 496315"/>
              <a:gd name="connsiteX57" fmla="*/ 198798 w 609243"/>
              <a:gd name="connsiteY57" fmla="*/ 22403 h 496315"/>
              <a:gd name="connsiteX58" fmla="*/ 27245 w 609243"/>
              <a:gd name="connsiteY58" fmla="*/ 79844 h 496315"/>
              <a:gd name="connsiteX59" fmla="*/ 26012 w 609243"/>
              <a:gd name="connsiteY59" fmla="*/ 387586 h 496315"/>
              <a:gd name="connsiteX60" fmla="*/ 306429 w 609243"/>
              <a:gd name="connsiteY60" fmla="*/ 408620 h 496315"/>
              <a:gd name="connsiteX61" fmla="*/ 586847 w 609243"/>
              <a:gd name="connsiteY61" fmla="*/ 387586 h 496315"/>
              <a:gd name="connsiteX62" fmla="*/ 585614 w 609243"/>
              <a:gd name="connsiteY62" fmla="*/ 79844 h 496315"/>
              <a:gd name="connsiteX63" fmla="*/ 315160 w 609243"/>
              <a:gd name="connsiteY63" fmla="*/ 68664 h 496315"/>
              <a:gd name="connsiteX64" fmla="*/ 306429 w 609243"/>
              <a:gd name="connsiteY64" fmla="*/ 71791 h 496315"/>
              <a:gd name="connsiteX65" fmla="*/ 297699 w 609243"/>
              <a:gd name="connsiteY65" fmla="*/ 68664 h 496315"/>
              <a:gd name="connsiteX66" fmla="*/ 198798 w 609243"/>
              <a:gd name="connsiteY66" fmla="*/ 22403 h 496315"/>
              <a:gd name="connsiteX67" fmla="*/ 197678 w 609243"/>
              <a:gd name="connsiteY67" fmla="*/ 346 h 496315"/>
              <a:gd name="connsiteX68" fmla="*/ 306429 w 609243"/>
              <a:gd name="connsiteY68" fmla="*/ 46209 h 496315"/>
              <a:gd name="connsiteX69" fmla="*/ 602505 w 609243"/>
              <a:gd name="connsiteY69" fmla="*/ 64779 h 496315"/>
              <a:gd name="connsiteX70" fmla="*/ 606016 w 609243"/>
              <a:gd name="connsiteY70" fmla="*/ 68948 h 496315"/>
              <a:gd name="connsiteX71" fmla="*/ 608009 w 609243"/>
              <a:gd name="connsiteY71" fmla="*/ 75581 h 496315"/>
              <a:gd name="connsiteX72" fmla="*/ 609243 w 609243"/>
              <a:gd name="connsiteY72" fmla="*/ 396113 h 496315"/>
              <a:gd name="connsiteX73" fmla="*/ 608199 w 609243"/>
              <a:gd name="connsiteY73" fmla="*/ 400945 h 496315"/>
              <a:gd name="connsiteX74" fmla="*/ 595103 w 609243"/>
              <a:gd name="connsiteY74" fmla="*/ 414210 h 496315"/>
              <a:gd name="connsiteX75" fmla="*/ 317437 w 609243"/>
              <a:gd name="connsiteY75" fmla="*/ 428043 h 496315"/>
              <a:gd name="connsiteX76" fmla="*/ 306429 w 609243"/>
              <a:gd name="connsiteY76" fmla="*/ 434675 h 496315"/>
              <a:gd name="connsiteX77" fmla="*/ 295422 w 609243"/>
              <a:gd name="connsiteY77" fmla="*/ 428043 h 496315"/>
              <a:gd name="connsiteX78" fmla="*/ 17756 w 609243"/>
              <a:gd name="connsiteY78" fmla="*/ 414210 h 496315"/>
              <a:gd name="connsiteX79" fmla="*/ 4660 w 609243"/>
              <a:gd name="connsiteY79" fmla="*/ 400945 h 496315"/>
              <a:gd name="connsiteX80" fmla="*/ 3616 w 609243"/>
              <a:gd name="connsiteY80" fmla="*/ 396113 h 496315"/>
              <a:gd name="connsiteX81" fmla="*/ 4850 w 609243"/>
              <a:gd name="connsiteY81" fmla="*/ 75581 h 496315"/>
              <a:gd name="connsiteX82" fmla="*/ 6843 w 609243"/>
              <a:gd name="connsiteY82" fmla="*/ 68948 h 496315"/>
              <a:gd name="connsiteX83" fmla="*/ 10354 w 609243"/>
              <a:gd name="connsiteY83" fmla="*/ 64779 h 496315"/>
              <a:gd name="connsiteX84" fmla="*/ 197678 w 609243"/>
              <a:gd name="connsiteY8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0101 w 609243"/>
              <a:gd name="connsiteY48" fmla="*/ 110638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198798 w 609243"/>
              <a:gd name="connsiteY56" fmla="*/ 22403 h 496315"/>
              <a:gd name="connsiteX57" fmla="*/ 27245 w 609243"/>
              <a:gd name="connsiteY57" fmla="*/ 79844 h 496315"/>
              <a:gd name="connsiteX58" fmla="*/ 26012 w 609243"/>
              <a:gd name="connsiteY58" fmla="*/ 387586 h 496315"/>
              <a:gd name="connsiteX59" fmla="*/ 306429 w 609243"/>
              <a:gd name="connsiteY59" fmla="*/ 408620 h 496315"/>
              <a:gd name="connsiteX60" fmla="*/ 586847 w 609243"/>
              <a:gd name="connsiteY60" fmla="*/ 387586 h 496315"/>
              <a:gd name="connsiteX61" fmla="*/ 585614 w 609243"/>
              <a:gd name="connsiteY61" fmla="*/ 79844 h 496315"/>
              <a:gd name="connsiteX62" fmla="*/ 315160 w 609243"/>
              <a:gd name="connsiteY62" fmla="*/ 68664 h 496315"/>
              <a:gd name="connsiteX63" fmla="*/ 306429 w 609243"/>
              <a:gd name="connsiteY63" fmla="*/ 71791 h 496315"/>
              <a:gd name="connsiteX64" fmla="*/ 297699 w 609243"/>
              <a:gd name="connsiteY64" fmla="*/ 68664 h 496315"/>
              <a:gd name="connsiteX65" fmla="*/ 198798 w 609243"/>
              <a:gd name="connsiteY65" fmla="*/ 22403 h 496315"/>
              <a:gd name="connsiteX66" fmla="*/ 197678 w 609243"/>
              <a:gd name="connsiteY66" fmla="*/ 346 h 496315"/>
              <a:gd name="connsiteX67" fmla="*/ 306429 w 609243"/>
              <a:gd name="connsiteY67" fmla="*/ 46209 h 496315"/>
              <a:gd name="connsiteX68" fmla="*/ 602505 w 609243"/>
              <a:gd name="connsiteY68" fmla="*/ 64779 h 496315"/>
              <a:gd name="connsiteX69" fmla="*/ 606016 w 609243"/>
              <a:gd name="connsiteY69" fmla="*/ 68948 h 496315"/>
              <a:gd name="connsiteX70" fmla="*/ 608009 w 609243"/>
              <a:gd name="connsiteY70" fmla="*/ 75581 h 496315"/>
              <a:gd name="connsiteX71" fmla="*/ 609243 w 609243"/>
              <a:gd name="connsiteY71" fmla="*/ 396113 h 496315"/>
              <a:gd name="connsiteX72" fmla="*/ 608199 w 609243"/>
              <a:gd name="connsiteY72" fmla="*/ 400945 h 496315"/>
              <a:gd name="connsiteX73" fmla="*/ 595103 w 609243"/>
              <a:gd name="connsiteY73" fmla="*/ 414210 h 496315"/>
              <a:gd name="connsiteX74" fmla="*/ 317437 w 609243"/>
              <a:gd name="connsiteY74" fmla="*/ 428043 h 496315"/>
              <a:gd name="connsiteX75" fmla="*/ 306429 w 609243"/>
              <a:gd name="connsiteY75" fmla="*/ 434675 h 496315"/>
              <a:gd name="connsiteX76" fmla="*/ 295422 w 609243"/>
              <a:gd name="connsiteY76" fmla="*/ 428043 h 496315"/>
              <a:gd name="connsiteX77" fmla="*/ 17756 w 609243"/>
              <a:gd name="connsiteY77" fmla="*/ 414210 h 496315"/>
              <a:gd name="connsiteX78" fmla="*/ 4660 w 609243"/>
              <a:gd name="connsiteY78" fmla="*/ 400945 h 496315"/>
              <a:gd name="connsiteX79" fmla="*/ 3616 w 609243"/>
              <a:gd name="connsiteY79" fmla="*/ 396113 h 496315"/>
              <a:gd name="connsiteX80" fmla="*/ 4850 w 609243"/>
              <a:gd name="connsiteY80" fmla="*/ 75581 h 496315"/>
              <a:gd name="connsiteX81" fmla="*/ 6843 w 609243"/>
              <a:gd name="connsiteY81" fmla="*/ 68948 h 496315"/>
              <a:gd name="connsiteX82" fmla="*/ 10354 w 609243"/>
              <a:gd name="connsiteY82" fmla="*/ 64779 h 496315"/>
              <a:gd name="connsiteX83" fmla="*/ 197678 w 609243"/>
              <a:gd name="connsiteY8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60101 w 609243"/>
              <a:gd name="connsiteY47" fmla="*/ 110638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58392 w 609243"/>
              <a:gd name="connsiteY53" fmla="*/ 166439 h 496315"/>
              <a:gd name="connsiteX54" fmla="*/ 60101 w 609243"/>
              <a:gd name="connsiteY54" fmla="*/ 110638 h 496315"/>
              <a:gd name="connsiteX55" fmla="*/ 198798 w 609243"/>
              <a:gd name="connsiteY55" fmla="*/ 22403 h 496315"/>
              <a:gd name="connsiteX56" fmla="*/ 27245 w 609243"/>
              <a:gd name="connsiteY56" fmla="*/ 79844 h 496315"/>
              <a:gd name="connsiteX57" fmla="*/ 26012 w 609243"/>
              <a:gd name="connsiteY57" fmla="*/ 387586 h 496315"/>
              <a:gd name="connsiteX58" fmla="*/ 306429 w 609243"/>
              <a:gd name="connsiteY58" fmla="*/ 408620 h 496315"/>
              <a:gd name="connsiteX59" fmla="*/ 586847 w 609243"/>
              <a:gd name="connsiteY59" fmla="*/ 387586 h 496315"/>
              <a:gd name="connsiteX60" fmla="*/ 585614 w 609243"/>
              <a:gd name="connsiteY60" fmla="*/ 79844 h 496315"/>
              <a:gd name="connsiteX61" fmla="*/ 315160 w 609243"/>
              <a:gd name="connsiteY61" fmla="*/ 68664 h 496315"/>
              <a:gd name="connsiteX62" fmla="*/ 306429 w 609243"/>
              <a:gd name="connsiteY62" fmla="*/ 71791 h 496315"/>
              <a:gd name="connsiteX63" fmla="*/ 297699 w 609243"/>
              <a:gd name="connsiteY63" fmla="*/ 68664 h 496315"/>
              <a:gd name="connsiteX64" fmla="*/ 198798 w 609243"/>
              <a:gd name="connsiteY64" fmla="*/ 22403 h 496315"/>
              <a:gd name="connsiteX65" fmla="*/ 197678 w 609243"/>
              <a:gd name="connsiteY65" fmla="*/ 346 h 496315"/>
              <a:gd name="connsiteX66" fmla="*/ 306429 w 609243"/>
              <a:gd name="connsiteY66" fmla="*/ 46209 h 496315"/>
              <a:gd name="connsiteX67" fmla="*/ 602505 w 609243"/>
              <a:gd name="connsiteY67" fmla="*/ 64779 h 496315"/>
              <a:gd name="connsiteX68" fmla="*/ 606016 w 609243"/>
              <a:gd name="connsiteY68" fmla="*/ 68948 h 496315"/>
              <a:gd name="connsiteX69" fmla="*/ 608009 w 609243"/>
              <a:gd name="connsiteY69" fmla="*/ 75581 h 496315"/>
              <a:gd name="connsiteX70" fmla="*/ 609243 w 609243"/>
              <a:gd name="connsiteY70" fmla="*/ 396113 h 496315"/>
              <a:gd name="connsiteX71" fmla="*/ 608199 w 609243"/>
              <a:gd name="connsiteY71" fmla="*/ 400945 h 496315"/>
              <a:gd name="connsiteX72" fmla="*/ 595103 w 609243"/>
              <a:gd name="connsiteY72" fmla="*/ 414210 h 496315"/>
              <a:gd name="connsiteX73" fmla="*/ 317437 w 609243"/>
              <a:gd name="connsiteY73" fmla="*/ 428043 h 496315"/>
              <a:gd name="connsiteX74" fmla="*/ 306429 w 609243"/>
              <a:gd name="connsiteY74" fmla="*/ 434675 h 496315"/>
              <a:gd name="connsiteX75" fmla="*/ 295422 w 609243"/>
              <a:gd name="connsiteY75" fmla="*/ 428043 h 496315"/>
              <a:gd name="connsiteX76" fmla="*/ 17756 w 609243"/>
              <a:gd name="connsiteY76" fmla="*/ 414210 h 496315"/>
              <a:gd name="connsiteX77" fmla="*/ 4660 w 609243"/>
              <a:gd name="connsiteY77" fmla="*/ 400945 h 496315"/>
              <a:gd name="connsiteX78" fmla="*/ 3616 w 609243"/>
              <a:gd name="connsiteY78" fmla="*/ 396113 h 496315"/>
              <a:gd name="connsiteX79" fmla="*/ 4850 w 609243"/>
              <a:gd name="connsiteY79" fmla="*/ 75581 h 496315"/>
              <a:gd name="connsiteX80" fmla="*/ 6843 w 609243"/>
              <a:gd name="connsiteY80" fmla="*/ 68948 h 496315"/>
              <a:gd name="connsiteX81" fmla="*/ 10354 w 609243"/>
              <a:gd name="connsiteY81" fmla="*/ 64779 h 496315"/>
              <a:gd name="connsiteX82" fmla="*/ 197678 w 609243"/>
              <a:gd name="connsiteY8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58392 w 609243"/>
              <a:gd name="connsiteY47" fmla="*/ 166439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58392 w 609243"/>
              <a:gd name="connsiteY53" fmla="*/ 166439 h 496315"/>
              <a:gd name="connsiteX54" fmla="*/ 198798 w 609243"/>
              <a:gd name="connsiteY54" fmla="*/ 22403 h 496315"/>
              <a:gd name="connsiteX55" fmla="*/ 27245 w 609243"/>
              <a:gd name="connsiteY55" fmla="*/ 79844 h 496315"/>
              <a:gd name="connsiteX56" fmla="*/ 26012 w 609243"/>
              <a:gd name="connsiteY56" fmla="*/ 387586 h 496315"/>
              <a:gd name="connsiteX57" fmla="*/ 306429 w 609243"/>
              <a:gd name="connsiteY57" fmla="*/ 408620 h 496315"/>
              <a:gd name="connsiteX58" fmla="*/ 586847 w 609243"/>
              <a:gd name="connsiteY58" fmla="*/ 387586 h 496315"/>
              <a:gd name="connsiteX59" fmla="*/ 585614 w 609243"/>
              <a:gd name="connsiteY59" fmla="*/ 79844 h 496315"/>
              <a:gd name="connsiteX60" fmla="*/ 315160 w 609243"/>
              <a:gd name="connsiteY60" fmla="*/ 68664 h 496315"/>
              <a:gd name="connsiteX61" fmla="*/ 306429 w 609243"/>
              <a:gd name="connsiteY61" fmla="*/ 71791 h 496315"/>
              <a:gd name="connsiteX62" fmla="*/ 297699 w 609243"/>
              <a:gd name="connsiteY62" fmla="*/ 68664 h 496315"/>
              <a:gd name="connsiteX63" fmla="*/ 198798 w 609243"/>
              <a:gd name="connsiteY63" fmla="*/ 22403 h 496315"/>
              <a:gd name="connsiteX64" fmla="*/ 197678 w 609243"/>
              <a:gd name="connsiteY64" fmla="*/ 346 h 496315"/>
              <a:gd name="connsiteX65" fmla="*/ 306429 w 609243"/>
              <a:gd name="connsiteY65" fmla="*/ 46209 h 496315"/>
              <a:gd name="connsiteX66" fmla="*/ 602505 w 609243"/>
              <a:gd name="connsiteY66" fmla="*/ 64779 h 496315"/>
              <a:gd name="connsiteX67" fmla="*/ 606016 w 609243"/>
              <a:gd name="connsiteY67" fmla="*/ 68948 h 496315"/>
              <a:gd name="connsiteX68" fmla="*/ 608009 w 609243"/>
              <a:gd name="connsiteY68" fmla="*/ 75581 h 496315"/>
              <a:gd name="connsiteX69" fmla="*/ 609243 w 609243"/>
              <a:gd name="connsiteY69" fmla="*/ 396113 h 496315"/>
              <a:gd name="connsiteX70" fmla="*/ 608199 w 609243"/>
              <a:gd name="connsiteY70" fmla="*/ 400945 h 496315"/>
              <a:gd name="connsiteX71" fmla="*/ 595103 w 609243"/>
              <a:gd name="connsiteY71" fmla="*/ 414210 h 496315"/>
              <a:gd name="connsiteX72" fmla="*/ 317437 w 609243"/>
              <a:gd name="connsiteY72" fmla="*/ 428043 h 496315"/>
              <a:gd name="connsiteX73" fmla="*/ 306429 w 609243"/>
              <a:gd name="connsiteY73" fmla="*/ 434675 h 496315"/>
              <a:gd name="connsiteX74" fmla="*/ 295422 w 609243"/>
              <a:gd name="connsiteY74" fmla="*/ 428043 h 496315"/>
              <a:gd name="connsiteX75" fmla="*/ 17756 w 609243"/>
              <a:gd name="connsiteY75" fmla="*/ 414210 h 496315"/>
              <a:gd name="connsiteX76" fmla="*/ 4660 w 609243"/>
              <a:gd name="connsiteY76" fmla="*/ 400945 h 496315"/>
              <a:gd name="connsiteX77" fmla="*/ 3616 w 609243"/>
              <a:gd name="connsiteY77" fmla="*/ 396113 h 496315"/>
              <a:gd name="connsiteX78" fmla="*/ 4850 w 609243"/>
              <a:gd name="connsiteY78" fmla="*/ 75581 h 496315"/>
              <a:gd name="connsiteX79" fmla="*/ 6843 w 609243"/>
              <a:gd name="connsiteY79" fmla="*/ 68948 h 496315"/>
              <a:gd name="connsiteX80" fmla="*/ 10354 w 609243"/>
              <a:gd name="connsiteY80" fmla="*/ 64779 h 496315"/>
              <a:gd name="connsiteX81" fmla="*/ 197678 w 609243"/>
              <a:gd name="connsiteY8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64658 w 609243"/>
              <a:gd name="connsiteY47" fmla="*/ 175439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198798 w 609243"/>
              <a:gd name="connsiteY53" fmla="*/ 22403 h 496315"/>
              <a:gd name="connsiteX54" fmla="*/ 27245 w 609243"/>
              <a:gd name="connsiteY54" fmla="*/ 79844 h 496315"/>
              <a:gd name="connsiteX55" fmla="*/ 26012 w 609243"/>
              <a:gd name="connsiteY55" fmla="*/ 387586 h 496315"/>
              <a:gd name="connsiteX56" fmla="*/ 306429 w 609243"/>
              <a:gd name="connsiteY56" fmla="*/ 408620 h 496315"/>
              <a:gd name="connsiteX57" fmla="*/ 586847 w 609243"/>
              <a:gd name="connsiteY57" fmla="*/ 387586 h 496315"/>
              <a:gd name="connsiteX58" fmla="*/ 585614 w 609243"/>
              <a:gd name="connsiteY58" fmla="*/ 79844 h 496315"/>
              <a:gd name="connsiteX59" fmla="*/ 315160 w 609243"/>
              <a:gd name="connsiteY59" fmla="*/ 68664 h 496315"/>
              <a:gd name="connsiteX60" fmla="*/ 306429 w 609243"/>
              <a:gd name="connsiteY60" fmla="*/ 71791 h 496315"/>
              <a:gd name="connsiteX61" fmla="*/ 297699 w 609243"/>
              <a:gd name="connsiteY61" fmla="*/ 68664 h 496315"/>
              <a:gd name="connsiteX62" fmla="*/ 198798 w 609243"/>
              <a:gd name="connsiteY62" fmla="*/ 22403 h 496315"/>
              <a:gd name="connsiteX63" fmla="*/ 197678 w 609243"/>
              <a:gd name="connsiteY63" fmla="*/ 346 h 496315"/>
              <a:gd name="connsiteX64" fmla="*/ 306429 w 609243"/>
              <a:gd name="connsiteY64" fmla="*/ 46209 h 496315"/>
              <a:gd name="connsiteX65" fmla="*/ 602505 w 609243"/>
              <a:gd name="connsiteY65" fmla="*/ 64779 h 496315"/>
              <a:gd name="connsiteX66" fmla="*/ 606016 w 609243"/>
              <a:gd name="connsiteY66" fmla="*/ 68948 h 496315"/>
              <a:gd name="connsiteX67" fmla="*/ 608009 w 609243"/>
              <a:gd name="connsiteY67" fmla="*/ 75581 h 496315"/>
              <a:gd name="connsiteX68" fmla="*/ 609243 w 609243"/>
              <a:gd name="connsiteY68" fmla="*/ 396113 h 496315"/>
              <a:gd name="connsiteX69" fmla="*/ 608199 w 609243"/>
              <a:gd name="connsiteY69" fmla="*/ 400945 h 496315"/>
              <a:gd name="connsiteX70" fmla="*/ 595103 w 609243"/>
              <a:gd name="connsiteY70" fmla="*/ 414210 h 496315"/>
              <a:gd name="connsiteX71" fmla="*/ 317437 w 609243"/>
              <a:gd name="connsiteY71" fmla="*/ 428043 h 496315"/>
              <a:gd name="connsiteX72" fmla="*/ 306429 w 609243"/>
              <a:gd name="connsiteY72" fmla="*/ 434675 h 496315"/>
              <a:gd name="connsiteX73" fmla="*/ 295422 w 609243"/>
              <a:gd name="connsiteY73" fmla="*/ 428043 h 496315"/>
              <a:gd name="connsiteX74" fmla="*/ 17756 w 609243"/>
              <a:gd name="connsiteY74" fmla="*/ 414210 h 496315"/>
              <a:gd name="connsiteX75" fmla="*/ 4660 w 609243"/>
              <a:gd name="connsiteY75" fmla="*/ 400945 h 496315"/>
              <a:gd name="connsiteX76" fmla="*/ 3616 w 609243"/>
              <a:gd name="connsiteY76" fmla="*/ 396113 h 496315"/>
              <a:gd name="connsiteX77" fmla="*/ 4850 w 609243"/>
              <a:gd name="connsiteY77" fmla="*/ 75581 h 496315"/>
              <a:gd name="connsiteX78" fmla="*/ 6843 w 609243"/>
              <a:gd name="connsiteY78" fmla="*/ 68948 h 496315"/>
              <a:gd name="connsiteX79" fmla="*/ 10354 w 609243"/>
              <a:gd name="connsiteY79" fmla="*/ 64779 h 496315"/>
              <a:gd name="connsiteX80" fmla="*/ 197678 w 609243"/>
              <a:gd name="connsiteY8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78234 w 609243"/>
              <a:gd name="connsiteY47" fmla="*/ 179892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198798 w 609243"/>
              <a:gd name="connsiteY52" fmla="*/ 22403 h 496315"/>
              <a:gd name="connsiteX53" fmla="*/ 27245 w 609243"/>
              <a:gd name="connsiteY53" fmla="*/ 79844 h 496315"/>
              <a:gd name="connsiteX54" fmla="*/ 26012 w 609243"/>
              <a:gd name="connsiteY54" fmla="*/ 387586 h 496315"/>
              <a:gd name="connsiteX55" fmla="*/ 306429 w 609243"/>
              <a:gd name="connsiteY55" fmla="*/ 408620 h 496315"/>
              <a:gd name="connsiteX56" fmla="*/ 586847 w 609243"/>
              <a:gd name="connsiteY56" fmla="*/ 387586 h 496315"/>
              <a:gd name="connsiteX57" fmla="*/ 585614 w 609243"/>
              <a:gd name="connsiteY57" fmla="*/ 79844 h 496315"/>
              <a:gd name="connsiteX58" fmla="*/ 315160 w 609243"/>
              <a:gd name="connsiteY58" fmla="*/ 68664 h 496315"/>
              <a:gd name="connsiteX59" fmla="*/ 306429 w 609243"/>
              <a:gd name="connsiteY59" fmla="*/ 71791 h 496315"/>
              <a:gd name="connsiteX60" fmla="*/ 297699 w 609243"/>
              <a:gd name="connsiteY60" fmla="*/ 68664 h 496315"/>
              <a:gd name="connsiteX61" fmla="*/ 198798 w 609243"/>
              <a:gd name="connsiteY61" fmla="*/ 22403 h 496315"/>
              <a:gd name="connsiteX62" fmla="*/ 197678 w 609243"/>
              <a:gd name="connsiteY62" fmla="*/ 346 h 496315"/>
              <a:gd name="connsiteX63" fmla="*/ 306429 w 609243"/>
              <a:gd name="connsiteY63" fmla="*/ 46209 h 496315"/>
              <a:gd name="connsiteX64" fmla="*/ 602505 w 609243"/>
              <a:gd name="connsiteY64" fmla="*/ 64779 h 496315"/>
              <a:gd name="connsiteX65" fmla="*/ 606016 w 609243"/>
              <a:gd name="connsiteY65" fmla="*/ 68948 h 496315"/>
              <a:gd name="connsiteX66" fmla="*/ 608009 w 609243"/>
              <a:gd name="connsiteY66" fmla="*/ 75581 h 496315"/>
              <a:gd name="connsiteX67" fmla="*/ 609243 w 609243"/>
              <a:gd name="connsiteY67" fmla="*/ 396113 h 496315"/>
              <a:gd name="connsiteX68" fmla="*/ 608199 w 609243"/>
              <a:gd name="connsiteY68" fmla="*/ 400945 h 496315"/>
              <a:gd name="connsiteX69" fmla="*/ 595103 w 609243"/>
              <a:gd name="connsiteY69" fmla="*/ 414210 h 496315"/>
              <a:gd name="connsiteX70" fmla="*/ 317437 w 609243"/>
              <a:gd name="connsiteY70" fmla="*/ 428043 h 496315"/>
              <a:gd name="connsiteX71" fmla="*/ 306429 w 609243"/>
              <a:gd name="connsiteY71" fmla="*/ 434675 h 496315"/>
              <a:gd name="connsiteX72" fmla="*/ 295422 w 609243"/>
              <a:gd name="connsiteY72" fmla="*/ 428043 h 496315"/>
              <a:gd name="connsiteX73" fmla="*/ 17756 w 609243"/>
              <a:gd name="connsiteY73" fmla="*/ 414210 h 496315"/>
              <a:gd name="connsiteX74" fmla="*/ 4660 w 609243"/>
              <a:gd name="connsiteY74" fmla="*/ 400945 h 496315"/>
              <a:gd name="connsiteX75" fmla="*/ 3616 w 609243"/>
              <a:gd name="connsiteY75" fmla="*/ 396113 h 496315"/>
              <a:gd name="connsiteX76" fmla="*/ 4850 w 609243"/>
              <a:gd name="connsiteY76" fmla="*/ 75581 h 496315"/>
              <a:gd name="connsiteX77" fmla="*/ 6843 w 609243"/>
              <a:gd name="connsiteY77" fmla="*/ 68948 h 496315"/>
              <a:gd name="connsiteX78" fmla="*/ 10354 w 609243"/>
              <a:gd name="connsiteY78" fmla="*/ 64779 h 496315"/>
              <a:gd name="connsiteX79" fmla="*/ 197678 w 609243"/>
              <a:gd name="connsiteY7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34152 w 609243"/>
              <a:gd name="connsiteY45" fmla="*/ 146734 h 496315"/>
              <a:gd name="connsiteX46" fmla="*/ 133773 w 609243"/>
              <a:gd name="connsiteY46" fmla="*/ 149292 h 496315"/>
              <a:gd name="connsiteX47" fmla="*/ 126842 w 609243"/>
              <a:gd name="connsiteY47" fmla="*/ 159523 h 496315"/>
              <a:gd name="connsiteX48" fmla="*/ 78234 w 609243"/>
              <a:gd name="connsiteY48" fmla="*/ 179892 h 496315"/>
              <a:gd name="connsiteX49" fmla="*/ 198798 w 609243"/>
              <a:gd name="connsiteY49" fmla="*/ 22403 h 496315"/>
              <a:gd name="connsiteX50" fmla="*/ 27245 w 609243"/>
              <a:gd name="connsiteY50" fmla="*/ 79844 h 496315"/>
              <a:gd name="connsiteX51" fmla="*/ 26012 w 609243"/>
              <a:gd name="connsiteY51" fmla="*/ 387586 h 496315"/>
              <a:gd name="connsiteX52" fmla="*/ 306429 w 609243"/>
              <a:gd name="connsiteY52" fmla="*/ 408620 h 496315"/>
              <a:gd name="connsiteX53" fmla="*/ 586847 w 609243"/>
              <a:gd name="connsiteY53" fmla="*/ 387586 h 496315"/>
              <a:gd name="connsiteX54" fmla="*/ 585614 w 609243"/>
              <a:gd name="connsiteY54" fmla="*/ 79844 h 496315"/>
              <a:gd name="connsiteX55" fmla="*/ 315160 w 609243"/>
              <a:gd name="connsiteY55" fmla="*/ 68664 h 496315"/>
              <a:gd name="connsiteX56" fmla="*/ 306429 w 609243"/>
              <a:gd name="connsiteY56" fmla="*/ 71791 h 496315"/>
              <a:gd name="connsiteX57" fmla="*/ 297699 w 609243"/>
              <a:gd name="connsiteY57" fmla="*/ 68664 h 496315"/>
              <a:gd name="connsiteX58" fmla="*/ 198798 w 609243"/>
              <a:gd name="connsiteY58" fmla="*/ 22403 h 496315"/>
              <a:gd name="connsiteX59" fmla="*/ 197678 w 609243"/>
              <a:gd name="connsiteY59" fmla="*/ 346 h 496315"/>
              <a:gd name="connsiteX60" fmla="*/ 306429 w 609243"/>
              <a:gd name="connsiteY60" fmla="*/ 46209 h 496315"/>
              <a:gd name="connsiteX61" fmla="*/ 602505 w 609243"/>
              <a:gd name="connsiteY61" fmla="*/ 64779 h 496315"/>
              <a:gd name="connsiteX62" fmla="*/ 606016 w 609243"/>
              <a:gd name="connsiteY62" fmla="*/ 68948 h 496315"/>
              <a:gd name="connsiteX63" fmla="*/ 608009 w 609243"/>
              <a:gd name="connsiteY63" fmla="*/ 75581 h 496315"/>
              <a:gd name="connsiteX64" fmla="*/ 609243 w 609243"/>
              <a:gd name="connsiteY64" fmla="*/ 396113 h 496315"/>
              <a:gd name="connsiteX65" fmla="*/ 608199 w 609243"/>
              <a:gd name="connsiteY65" fmla="*/ 400945 h 496315"/>
              <a:gd name="connsiteX66" fmla="*/ 595103 w 609243"/>
              <a:gd name="connsiteY66" fmla="*/ 414210 h 496315"/>
              <a:gd name="connsiteX67" fmla="*/ 317437 w 609243"/>
              <a:gd name="connsiteY67" fmla="*/ 428043 h 496315"/>
              <a:gd name="connsiteX68" fmla="*/ 306429 w 609243"/>
              <a:gd name="connsiteY68" fmla="*/ 434675 h 496315"/>
              <a:gd name="connsiteX69" fmla="*/ 295422 w 609243"/>
              <a:gd name="connsiteY69" fmla="*/ 428043 h 496315"/>
              <a:gd name="connsiteX70" fmla="*/ 17756 w 609243"/>
              <a:gd name="connsiteY70" fmla="*/ 414210 h 496315"/>
              <a:gd name="connsiteX71" fmla="*/ 4660 w 609243"/>
              <a:gd name="connsiteY71" fmla="*/ 400945 h 496315"/>
              <a:gd name="connsiteX72" fmla="*/ 3616 w 609243"/>
              <a:gd name="connsiteY72" fmla="*/ 396113 h 496315"/>
              <a:gd name="connsiteX73" fmla="*/ 4850 w 609243"/>
              <a:gd name="connsiteY73" fmla="*/ 75581 h 496315"/>
              <a:gd name="connsiteX74" fmla="*/ 6843 w 609243"/>
              <a:gd name="connsiteY74" fmla="*/ 68948 h 496315"/>
              <a:gd name="connsiteX75" fmla="*/ 10354 w 609243"/>
              <a:gd name="connsiteY75" fmla="*/ 64779 h 496315"/>
              <a:gd name="connsiteX76" fmla="*/ 197678 w 609243"/>
              <a:gd name="connsiteY7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34152 w 609243"/>
              <a:gd name="connsiteY45" fmla="*/ 146734 h 496315"/>
              <a:gd name="connsiteX46" fmla="*/ 126842 w 609243"/>
              <a:gd name="connsiteY46" fmla="*/ 159523 h 496315"/>
              <a:gd name="connsiteX47" fmla="*/ 78234 w 609243"/>
              <a:gd name="connsiteY47" fmla="*/ 179892 h 496315"/>
              <a:gd name="connsiteX48" fmla="*/ 198798 w 609243"/>
              <a:gd name="connsiteY48" fmla="*/ 22403 h 496315"/>
              <a:gd name="connsiteX49" fmla="*/ 27245 w 609243"/>
              <a:gd name="connsiteY49" fmla="*/ 79844 h 496315"/>
              <a:gd name="connsiteX50" fmla="*/ 26012 w 609243"/>
              <a:gd name="connsiteY50" fmla="*/ 387586 h 496315"/>
              <a:gd name="connsiteX51" fmla="*/ 306429 w 609243"/>
              <a:gd name="connsiteY51" fmla="*/ 408620 h 496315"/>
              <a:gd name="connsiteX52" fmla="*/ 586847 w 609243"/>
              <a:gd name="connsiteY52" fmla="*/ 387586 h 496315"/>
              <a:gd name="connsiteX53" fmla="*/ 585614 w 609243"/>
              <a:gd name="connsiteY53" fmla="*/ 79844 h 496315"/>
              <a:gd name="connsiteX54" fmla="*/ 315160 w 609243"/>
              <a:gd name="connsiteY54" fmla="*/ 68664 h 496315"/>
              <a:gd name="connsiteX55" fmla="*/ 306429 w 609243"/>
              <a:gd name="connsiteY55" fmla="*/ 71791 h 496315"/>
              <a:gd name="connsiteX56" fmla="*/ 297699 w 609243"/>
              <a:gd name="connsiteY56" fmla="*/ 68664 h 496315"/>
              <a:gd name="connsiteX57" fmla="*/ 198798 w 609243"/>
              <a:gd name="connsiteY57" fmla="*/ 22403 h 496315"/>
              <a:gd name="connsiteX58" fmla="*/ 197678 w 609243"/>
              <a:gd name="connsiteY58" fmla="*/ 346 h 496315"/>
              <a:gd name="connsiteX59" fmla="*/ 306429 w 609243"/>
              <a:gd name="connsiteY59" fmla="*/ 46209 h 496315"/>
              <a:gd name="connsiteX60" fmla="*/ 602505 w 609243"/>
              <a:gd name="connsiteY60" fmla="*/ 64779 h 496315"/>
              <a:gd name="connsiteX61" fmla="*/ 606016 w 609243"/>
              <a:gd name="connsiteY61" fmla="*/ 68948 h 496315"/>
              <a:gd name="connsiteX62" fmla="*/ 608009 w 609243"/>
              <a:gd name="connsiteY62" fmla="*/ 75581 h 496315"/>
              <a:gd name="connsiteX63" fmla="*/ 609243 w 609243"/>
              <a:gd name="connsiteY63" fmla="*/ 396113 h 496315"/>
              <a:gd name="connsiteX64" fmla="*/ 608199 w 609243"/>
              <a:gd name="connsiteY64" fmla="*/ 400945 h 496315"/>
              <a:gd name="connsiteX65" fmla="*/ 595103 w 609243"/>
              <a:gd name="connsiteY65" fmla="*/ 414210 h 496315"/>
              <a:gd name="connsiteX66" fmla="*/ 317437 w 609243"/>
              <a:gd name="connsiteY66" fmla="*/ 428043 h 496315"/>
              <a:gd name="connsiteX67" fmla="*/ 306429 w 609243"/>
              <a:gd name="connsiteY67" fmla="*/ 434675 h 496315"/>
              <a:gd name="connsiteX68" fmla="*/ 295422 w 609243"/>
              <a:gd name="connsiteY68" fmla="*/ 428043 h 496315"/>
              <a:gd name="connsiteX69" fmla="*/ 17756 w 609243"/>
              <a:gd name="connsiteY69" fmla="*/ 414210 h 496315"/>
              <a:gd name="connsiteX70" fmla="*/ 4660 w 609243"/>
              <a:gd name="connsiteY70" fmla="*/ 400945 h 496315"/>
              <a:gd name="connsiteX71" fmla="*/ 3616 w 609243"/>
              <a:gd name="connsiteY71" fmla="*/ 396113 h 496315"/>
              <a:gd name="connsiteX72" fmla="*/ 4850 w 609243"/>
              <a:gd name="connsiteY72" fmla="*/ 75581 h 496315"/>
              <a:gd name="connsiteX73" fmla="*/ 6843 w 609243"/>
              <a:gd name="connsiteY73" fmla="*/ 68948 h 496315"/>
              <a:gd name="connsiteX74" fmla="*/ 10354 w 609243"/>
              <a:gd name="connsiteY74" fmla="*/ 64779 h 496315"/>
              <a:gd name="connsiteX75" fmla="*/ 197678 w 609243"/>
              <a:gd name="connsiteY7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26842 w 609243"/>
              <a:gd name="connsiteY45" fmla="*/ 159523 h 496315"/>
              <a:gd name="connsiteX46" fmla="*/ 78234 w 609243"/>
              <a:gd name="connsiteY46" fmla="*/ 179892 h 496315"/>
              <a:gd name="connsiteX47" fmla="*/ 198798 w 609243"/>
              <a:gd name="connsiteY47" fmla="*/ 22403 h 496315"/>
              <a:gd name="connsiteX48" fmla="*/ 27245 w 609243"/>
              <a:gd name="connsiteY48" fmla="*/ 79844 h 496315"/>
              <a:gd name="connsiteX49" fmla="*/ 26012 w 609243"/>
              <a:gd name="connsiteY49" fmla="*/ 387586 h 496315"/>
              <a:gd name="connsiteX50" fmla="*/ 306429 w 609243"/>
              <a:gd name="connsiteY50" fmla="*/ 408620 h 496315"/>
              <a:gd name="connsiteX51" fmla="*/ 586847 w 609243"/>
              <a:gd name="connsiteY51" fmla="*/ 387586 h 496315"/>
              <a:gd name="connsiteX52" fmla="*/ 585614 w 609243"/>
              <a:gd name="connsiteY52" fmla="*/ 79844 h 496315"/>
              <a:gd name="connsiteX53" fmla="*/ 315160 w 609243"/>
              <a:gd name="connsiteY53" fmla="*/ 68664 h 496315"/>
              <a:gd name="connsiteX54" fmla="*/ 306429 w 609243"/>
              <a:gd name="connsiteY54" fmla="*/ 71791 h 496315"/>
              <a:gd name="connsiteX55" fmla="*/ 297699 w 609243"/>
              <a:gd name="connsiteY55" fmla="*/ 68664 h 496315"/>
              <a:gd name="connsiteX56" fmla="*/ 198798 w 609243"/>
              <a:gd name="connsiteY56" fmla="*/ 22403 h 496315"/>
              <a:gd name="connsiteX57" fmla="*/ 197678 w 609243"/>
              <a:gd name="connsiteY57" fmla="*/ 346 h 496315"/>
              <a:gd name="connsiteX58" fmla="*/ 306429 w 609243"/>
              <a:gd name="connsiteY58" fmla="*/ 46209 h 496315"/>
              <a:gd name="connsiteX59" fmla="*/ 602505 w 609243"/>
              <a:gd name="connsiteY59" fmla="*/ 64779 h 496315"/>
              <a:gd name="connsiteX60" fmla="*/ 606016 w 609243"/>
              <a:gd name="connsiteY60" fmla="*/ 68948 h 496315"/>
              <a:gd name="connsiteX61" fmla="*/ 608009 w 609243"/>
              <a:gd name="connsiteY61" fmla="*/ 75581 h 496315"/>
              <a:gd name="connsiteX62" fmla="*/ 609243 w 609243"/>
              <a:gd name="connsiteY62" fmla="*/ 396113 h 496315"/>
              <a:gd name="connsiteX63" fmla="*/ 608199 w 609243"/>
              <a:gd name="connsiteY63" fmla="*/ 400945 h 496315"/>
              <a:gd name="connsiteX64" fmla="*/ 595103 w 609243"/>
              <a:gd name="connsiteY64" fmla="*/ 414210 h 496315"/>
              <a:gd name="connsiteX65" fmla="*/ 317437 w 609243"/>
              <a:gd name="connsiteY65" fmla="*/ 428043 h 496315"/>
              <a:gd name="connsiteX66" fmla="*/ 306429 w 609243"/>
              <a:gd name="connsiteY66" fmla="*/ 434675 h 496315"/>
              <a:gd name="connsiteX67" fmla="*/ 295422 w 609243"/>
              <a:gd name="connsiteY67" fmla="*/ 428043 h 496315"/>
              <a:gd name="connsiteX68" fmla="*/ 17756 w 609243"/>
              <a:gd name="connsiteY68" fmla="*/ 414210 h 496315"/>
              <a:gd name="connsiteX69" fmla="*/ 4660 w 609243"/>
              <a:gd name="connsiteY69" fmla="*/ 400945 h 496315"/>
              <a:gd name="connsiteX70" fmla="*/ 3616 w 609243"/>
              <a:gd name="connsiteY70" fmla="*/ 396113 h 496315"/>
              <a:gd name="connsiteX71" fmla="*/ 4850 w 609243"/>
              <a:gd name="connsiteY71" fmla="*/ 75581 h 496315"/>
              <a:gd name="connsiteX72" fmla="*/ 6843 w 609243"/>
              <a:gd name="connsiteY72" fmla="*/ 68948 h 496315"/>
              <a:gd name="connsiteX73" fmla="*/ 10354 w 609243"/>
              <a:gd name="connsiteY73" fmla="*/ 64779 h 496315"/>
              <a:gd name="connsiteX74" fmla="*/ 197678 w 609243"/>
              <a:gd name="connsiteY7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98798 w 609243"/>
              <a:gd name="connsiteY44" fmla="*/ 22403 h 496315"/>
              <a:gd name="connsiteX45" fmla="*/ 27245 w 609243"/>
              <a:gd name="connsiteY45" fmla="*/ 79844 h 496315"/>
              <a:gd name="connsiteX46" fmla="*/ 26012 w 609243"/>
              <a:gd name="connsiteY46" fmla="*/ 387586 h 496315"/>
              <a:gd name="connsiteX47" fmla="*/ 306429 w 609243"/>
              <a:gd name="connsiteY47" fmla="*/ 408620 h 496315"/>
              <a:gd name="connsiteX48" fmla="*/ 586847 w 609243"/>
              <a:gd name="connsiteY48" fmla="*/ 387586 h 496315"/>
              <a:gd name="connsiteX49" fmla="*/ 585614 w 609243"/>
              <a:gd name="connsiteY49" fmla="*/ 79844 h 496315"/>
              <a:gd name="connsiteX50" fmla="*/ 315160 w 609243"/>
              <a:gd name="connsiteY50" fmla="*/ 68664 h 496315"/>
              <a:gd name="connsiteX51" fmla="*/ 306429 w 609243"/>
              <a:gd name="connsiteY51" fmla="*/ 71791 h 496315"/>
              <a:gd name="connsiteX52" fmla="*/ 297699 w 609243"/>
              <a:gd name="connsiteY52" fmla="*/ 68664 h 496315"/>
              <a:gd name="connsiteX53" fmla="*/ 198798 w 609243"/>
              <a:gd name="connsiteY53" fmla="*/ 22403 h 496315"/>
              <a:gd name="connsiteX54" fmla="*/ 197678 w 609243"/>
              <a:gd name="connsiteY54" fmla="*/ 346 h 496315"/>
              <a:gd name="connsiteX55" fmla="*/ 306429 w 609243"/>
              <a:gd name="connsiteY55" fmla="*/ 46209 h 496315"/>
              <a:gd name="connsiteX56" fmla="*/ 602505 w 609243"/>
              <a:gd name="connsiteY56" fmla="*/ 64779 h 496315"/>
              <a:gd name="connsiteX57" fmla="*/ 606016 w 609243"/>
              <a:gd name="connsiteY57" fmla="*/ 68948 h 496315"/>
              <a:gd name="connsiteX58" fmla="*/ 608009 w 609243"/>
              <a:gd name="connsiteY58" fmla="*/ 75581 h 496315"/>
              <a:gd name="connsiteX59" fmla="*/ 609243 w 609243"/>
              <a:gd name="connsiteY59" fmla="*/ 396113 h 496315"/>
              <a:gd name="connsiteX60" fmla="*/ 608199 w 609243"/>
              <a:gd name="connsiteY60" fmla="*/ 400945 h 496315"/>
              <a:gd name="connsiteX61" fmla="*/ 595103 w 609243"/>
              <a:gd name="connsiteY61" fmla="*/ 414210 h 496315"/>
              <a:gd name="connsiteX62" fmla="*/ 317437 w 609243"/>
              <a:gd name="connsiteY62" fmla="*/ 428043 h 496315"/>
              <a:gd name="connsiteX63" fmla="*/ 306429 w 609243"/>
              <a:gd name="connsiteY63" fmla="*/ 434675 h 496315"/>
              <a:gd name="connsiteX64" fmla="*/ 295422 w 609243"/>
              <a:gd name="connsiteY64" fmla="*/ 428043 h 496315"/>
              <a:gd name="connsiteX65" fmla="*/ 17756 w 609243"/>
              <a:gd name="connsiteY65" fmla="*/ 414210 h 496315"/>
              <a:gd name="connsiteX66" fmla="*/ 4660 w 609243"/>
              <a:gd name="connsiteY66" fmla="*/ 400945 h 496315"/>
              <a:gd name="connsiteX67" fmla="*/ 3616 w 609243"/>
              <a:gd name="connsiteY67" fmla="*/ 396113 h 496315"/>
              <a:gd name="connsiteX68" fmla="*/ 4850 w 609243"/>
              <a:gd name="connsiteY68" fmla="*/ 75581 h 496315"/>
              <a:gd name="connsiteX69" fmla="*/ 6843 w 609243"/>
              <a:gd name="connsiteY69" fmla="*/ 68948 h 496315"/>
              <a:gd name="connsiteX70" fmla="*/ 10354 w 609243"/>
              <a:gd name="connsiteY70" fmla="*/ 64779 h 496315"/>
              <a:gd name="connsiteX71" fmla="*/ 197678 w 609243"/>
              <a:gd name="connsiteY7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155189 w 609243"/>
              <a:gd name="connsiteY42" fmla="*/ 183880 h 496315"/>
              <a:gd name="connsiteX43" fmla="*/ 198798 w 609243"/>
              <a:gd name="connsiteY43" fmla="*/ 22403 h 496315"/>
              <a:gd name="connsiteX44" fmla="*/ 27245 w 609243"/>
              <a:gd name="connsiteY44" fmla="*/ 79844 h 496315"/>
              <a:gd name="connsiteX45" fmla="*/ 26012 w 609243"/>
              <a:gd name="connsiteY45" fmla="*/ 387586 h 496315"/>
              <a:gd name="connsiteX46" fmla="*/ 306429 w 609243"/>
              <a:gd name="connsiteY46" fmla="*/ 408620 h 496315"/>
              <a:gd name="connsiteX47" fmla="*/ 586847 w 609243"/>
              <a:gd name="connsiteY47" fmla="*/ 387586 h 496315"/>
              <a:gd name="connsiteX48" fmla="*/ 585614 w 609243"/>
              <a:gd name="connsiteY48" fmla="*/ 79844 h 496315"/>
              <a:gd name="connsiteX49" fmla="*/ 315160 w 609243"/>
              <a:gd name="connsiteY49" fmla="*/ 68664 h 496315"/>
              <a:gd name="connsiteX50" fmla="*/ 306429 w 609243"/>
              <a:gd name="connsiteY50" fmla="*/ 71791 h 496315"/>
              <a:gd name="connsiteX51" fmla="*/ 297699 w 609243"/>
              <a:gd name="connsiteY51" fmla="*/ 68664 h 496315"/>
              <a:gd name="connsiteX52" fmla="*/ 198798 w 609243"/>
              <a:gd name="connsiteY52" fmla="*/ 22403 h 496315"/>
              <a:gd name="connsiteX53" fmla="*/ 197678 w 609243"/>
              <a:gd name="connsiteY53" fmla="*/ 346 h 496315"/>
              <a:gd name="connsiteX54" fmla="*/ 306429 w 609243"/>
              <a:gd name="connsiteY54" fmla="*/ 46209 h 496315"/>
              <a:gd name="connsiteX55" fmla="*/ 602505 w 609243"/>
              <a:gd name="connsiteY55" fmla="*/ 64779 h 496315"/>
              <a:gd name="connsiteX56" fmla="*/ 606016 w 609243"/>
              <a:gd name="connsiteY56" fmla="*/ 68948 h 496315"/>
              <a:gd name="connsiteX57" fmla="*/ 608009 w 609243"/>
              <a:gd name="connsiteY57" fmla="*/ 75581 h 496315"/>
              <a:gd name="connsiteX58" fmla="*/ 609243 w 609243"/>
              <a:gd name="connsiteY58" fmla="*/ 396113 h 496315"/>
              <a:gd name="connsiteX59" fmla="*/ 608199 w 609243"/>
              <a:gd name="connsiteY59" fmla="*/ 400945 h 496315"/>
              <a:gd name="connsiteX60" fmla="*/ 595103 w 609243"/>
              <a:gd name="connsiteY60" fmla="*/ 414210 h 496315"/>
              <a:gd name="connsiteX61" fmla="*/ 317437 w 609243"/>
              <a:gd name="connsiteY61" fmla="*/ 428043 h 496315"/>
              <a:gd name="connsiteX62" fmla="*/ 306429 w 609243"/>
              <a:gd name="connsiteY62" fmla="*/ 434675 h 496315"/>
              <a:gd name="connsiteX63" fmla="*/ 295422 w 609243"/>
              <a:gd name="connsiteY63" fmla="*/ 428043 h 496315"/>
              <a:gd name="connsiteX64" fmla="*/ 17756 w 609243"/>
              <a:gd name="connsiteY64" fmla="*/ 414210 h 496315"/>
              <a:gd name="connsiteX65" fmla="*/ 4660 w 609243"/>
              <a:gd name="connsiteY65" fmla="*/ 400945 h 496315"/>
              <a:gd name="connsiteX66" fmla="*/ 3616 w 609243"/>
              <a:gd name="connsiteY66" fmla="*/ 396113 h 496315"/>
              <a:gd name="connsiteX67" fmla="*/ 4850 w 609243"/>
              <a:gd name="connsiteY67" fmla="*/ 75581 h 496315"/>
              <a:gd name="connsiteX68" fmla="*/ 6843 w 609243"/>
              <a:gd name="connsiteY68" fmla="*/ 68948 h 496315"/>
              <a:gd name="connsiteX69" fmla="*/ 10354 w 609243"/>
              <a:gd name="connsiteY69" fmla="*/ 64779 h 496315"/>
              <a:gd name="connsiteX70" fmla="*/ 197678 w 609243"/>
              <a:gd name="connsiteY7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155189 w 609243"/>
              <a:gd name="connsiteY41" fmla="*/ 183880 h 496315"/>
              <a:gd name="connsiteX42" fmla="*/ 198798 w 609243"/>
              <a:gd name="connsiteY42" fmla="*/ 22403 h 496315"/>
              <a:gd name="connsiteX43" fmla="*/ 27245 w 609243"/>
              <a:gd name="connsiteY43" fmla="*/ 79844 h 496315"/>
              <a:gd name="connsiteX44" fmla="*/ 26012 w 609243"/>
              <a:gd name="connsiteY44" fmla="*/ 387586 h 496315"/>
              <a:gd name="connsiteX45" fmla="*/ 306429 w 609243"/>
              <a:gd name="connsiteY45" fmla="*/ 408620 h 496315"/>
              <a:gd name="connsiteX46" fmla="*/ 586847 w 609243"/>
              <a:gd name="connsiteY46" fmla="*/ 387586 h 496315"/>
              <a:gd name="connsiteX47" fmla="*/ 585614 w 609243"/>
              <a:gd name="connsiteY47" fmla="*/ 79844 h 496315"/>
              <a:gd name="connsiteX48" fmla="*/ 315160 w 609243"/>
              <a:gd name="connsiteY48" fmla="*/ 68664 h 496315"/>
              <a:gd name="connsiteX49" fmla="*/ 306429 w 609243"/>
              <a:gd name="connsiteY49" fmla="*/ 71791 h 496315"/>
              <a:gd name="connsiteX50" fmla="*/ 297699 w 609243"/>
              <a:gd name="connsiteY50" fmla="*/ 68664 h 496315"/>
              <a:gd name="connsiteX51" fmla="*/ 198798 w 609243"/>
              <a:gd name="connsiteY51" fmla="*/ 22403 h 496315"/>
              <a:gd name="connsiteX52" fmla="*/ 197678 w 609243"/>
              <a:gd name="connsiteY52" fmla="*/ 346 h 496315"/>
              <a:gd name="connsiteX53" fmla="*/ 306429 w 609243"/>
              <a:gd name="connsiteY53" fmla="*/ 46209 h 496315"/>
              <a:gd name="connsiteX54" fmla="*/ 602505 w 609243"/>
              <a:gd name="connsiteY54" fmla="*/ 64779 h 496315"/>
              <a:gd name="connsiteX55" fmla="*/ 606016 w 609243"/>
              <a:gd name="connsiteY55" fmla="*/ 68948 h 496315"/>
              <a:gd name="connsiteX56" fmla="*/ 608009 w 609243"/>
              <a:gd name="connsiteY56" fmla="*/ 75581 h 496315"/>
              <a:gd name="connsiteX57" fmla="*/ 609243 w 609243"/>
              <a:gd name="connsiteY57" fmla="*/ 396113 h 496315"/>
              <a:gd name="connsiteX58" fmla="*/ 608199 w 609243"/>
              <a:gd name="connsiteY58" fmla="*/ 400945 h 496315"/>
              <a:gd name="connsiteX59" fmla="*/ 595103 w 609243"/>
              <a:gd name="connsiteY59" fmla="*/ 414210 h 496315"/>
              <a:gd name="connsiteX60" fmla="*/ 317437 w 609243"/>
              <a:gd name="connsiteY60" fmla="*/ 428043 h 496315"/>
              <a:gd name="connsiteX61" fmla="*/ 306429 w 609243"/>
              <a:gd name="connsiteY61" fmla="*/ 434675 h 496315"/>
              <a:gd name="connsiteX62" fmla="*/ 295422 w 609243"/>
              <a:gd name="connsiteY62" fmla="*/ 428043 h 496315"/>
              <a:gd name="connsiteX63" fmla="*/ 17756 w 609243"/>
              <a:gd name="connsiteY63" fmla="*/ 414210 h 496315"/>
              <a:gd name="connsiteX64" fmla="*/ 4660 w 609243"/>
              <a:gd name="connsiteY64" fmla="*/ 400945 h 496315"/>
              <a:gd name="connsiteX65" fmla="*/ 3616 w 609243"/>
              <a:gd name="connsiteY65" fmla="*/ 396113 h 496315"/>
              <a:gd name="connsiteX66" fmla="*/ 4850 w 609243"/>
              <a:gd name="connsiteY66" fmla="*/ 75581 h 496315"/>
              <a:gd name="connsiteX67" fmla="*/ 6843 w 609243"/>
              <a:gd name="connsiteY67" fmla="*/ 68948 h 496315"/>
              <a:gd name="connsiteX68" fmla="*/ 10354 w 609243"/>
              <a:gd name="connsiteY68" fmla="*/ 64779 h 496315"/>
              <a:gd name="connsiteX69" fmla="*/ 197678 w 609243"/>
              <a:gd name="connsiteY6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155189 w 609243"/>
              <a:gd name="connsiteY26" fmla="*/ 229830 h 496315"/>
              <a:gd name="connsiteX27" fmla="*/ 439981 w 609243"/>
              <a:gd name="connsiteY27" fmla="*/ 229743 h 496315"/>
              <a:gd name="connsiteX28" fmla="*/ 542897 w 609243"/>
              <a:gd name="connsiteY28" fmla="*/ 259481 h 496315"/>
              <a:gd name="connsiteX29" fmla="*/ 534359 w 609243"/>
              <a:gd name="connsiteY29" fmla="*/ 277206 h 496315"/>
              <a:gd name="connsiteX30" fmla="*/ 349445 w 609243"/>
              <a:gd name="connsiteY30" fmla="*/ 274552 h 496315"/>
              <a:gd name="connsiteX31" fmla="*/ 338060 w 609243"/>
              <a:gd name="connsiteY31" fmla="*/ 258438 h 496315"/>
              <a:gd name="connsiteX32" fmla="*/ 439981 w 609243"/>
              <a:gd name="connsiteY32" fmla="*/ 229743 h 496315"/>
              <a:gd name="connsiteX33" fmla="*/ 436157 w 609243"/>
              <a:gd name="connsiteY33" fmla="*/ 183933 h 496315"/>
              <a:gd name="connsiteX34" fmla="*/ 539058 w 609243"/>
              <a:gd name="connsiteY34" fmla="*/ 213639 h 496315"/>
              <a:gd name="connsiteX35" fmla="*/ 530612 w 609243"/>
              <a:gd name="connsiteY35" fmla="*/ 231439 h 496315"/>
              <a:gd name="connsiteX36" fmla="*/ 436157 w 609243"/>
              <a:gd name="connsiteY36" fmla="*/ 183933 h 496315"/>
              <a:gd name="connsiteX37" fmla="*/ 155189 w 609243"/>
              <a:gd name="connsiteY37" fmla="*/ 183880 h 496315"/>
              <a:gd name="connsiteX38" fmla="*/ 259126 w 609243"/>
              <a:gd name="connsiteY38" fmla="*/ 203976 h 496315"/>
              <a:gd name="connsiteX39" fmla="*/ 249162 w 609243"/>
              <a:gd name="connsiteY39" fmla="*/ 220933 h 496315"/>
              <a:gd name="connsiteX40" fmla="*/ 155189 w 609243"/>
              <a:gd name="connsiteY40" fmla="*/ 183880 h 496315"/>
              <a:gd name="connsiteX41" fmla="*/ 198798 w 609243"/>
              <a:gd name="connsiteY41" fmla="*/ 22403 h 496315"/>
              <a:gd name="connsiteX42" fmla="*/ 27245 w 609243"/>
              <a:gd name="connsiteY42" fmla="*/ 79844 h 496315"/>
              <a:gd name="connsiteX43" fmla="*/ 26012 w 609243"/>
              <a:gd name="connsiteY43" fmla="*/ 387586 h 496315"/>
              <a:gd name="connsiteX44" fmla="*/ 306429 w 609243"/>
              <a:gd name="connsiteY44" fmla="*/ 408620 h 496315"/>
              <a:gd name="connsiteX45" fmla="*/ 586847 w 609243"/>
              <a:gd name="connsiteY45" fmla="*/ 387586 h 496315"/>
              <a:gd name="connsiteX46" fmla="*/ 585614 w 609243"/>
              <a:gd name="connsiteY46" fmla="*/ 79844 h 496315"/>
              <a:gd name="connsiteX47" fmla="*/ 315160 w 609243"/>
              <a:gd name="connsiteY47" fmla="*/ 68664 h 496315"/>
              <a:gd name="connsiteX48" fmla="*/ 306429 w 609243"/>
              <a:gd name="connsiteY48" fmla="*/ 71791 h 496315"/>
              <a:gd name="connsiteX49" fmla="*/ 297699 w 609243"/>
              <a:gd name="connsiteY49" fmla="*/ 68664 h 496315"/>
              <a:gd name="connsiteX50" fmla="*/ 198798 w 609243"/>
              <a:gd name="connsiteY50" fmla="*/ 22403 h 496315"/>
              <a:gd name="connsiteX51" fmla="*/ 197678 w 609243"/>
              <a:gd name="connsiteY51" fmla="*/ 346 h 496315"/>
              <a:gd name="connsiteX52" fmla="*/ 306429 w 609243"/>
              <a:gd name="connsiteY52" fmla="*/ 46209 h 496315"/>
              <a:gd name="connsiteX53" fmla="*/ 602505 w 609243"/>
              <a:gd name="connsiteY53" fmla="*/ 64779 h 496315"/>
              <a:gd name="connsiteX54" fmla="*/ 606016 w 609243"/>
              <a:gd name="connsiteY54" fmla="*/ 68948 h 496315"/>
              <a:gd name="connsiteX55" fmla="*/ 608009 w 609243"/>
              <a:gd name="connsiteY55" fmla="*/ 75581 h 496315"/>
              <a:gd name="connsiteX56" fmla="*/ 609243 w 609243"/>
              <a:gd name="connsiteY56" fmla="*/ 396113 h 496315"/>
              <a:gd name="connsiteX57" fmla="*/ 608199 w 609243"/>
              <a:gd name="connsiteY57" fmla="*/ 400945 h 496315"/>
              <a:gd name="connsiteX58" fmla="*/ 595103 w 609243"/>
              <a:gd name="connsiteY58" fmla="*/ 414210 h 496315"/>
              <a:gd name="connsiteX59" fmla="*/ 317437 w 609243"/>
              <a:gd name="connsiteY59" fmla="*/ 428043 h 496315"/>
              <a:gd name="connsiteX60" fmla="*/ 306429 w 609243"/>
              <a:gd name="connsiteY60" fmla="*/ 434675 h 496315"/>
              <a:gd name="connsiteX61" fmla="*/ 295422 w 609243"/>
              <a:gd name="connsiteY61" fmla="*/ 428043 h 496315"/>
              <a:gd name="connsiteX62" fmla="*/ 17756 w 609243"/>
              <a:gd name="connsiteY62" fmla="*/ 414210 h 496315"/>
              <a:gd name="connsiteX63" fmla="*/ 4660 w 609243"/>
              <a:gd name="connsiteY63" fmla="*/ 400945 h 496315"/>
              <a:gd name="connsiteX64" fmla="*/ 3616 w 609243"/>
              <a:gd name="connsiteY64" fmla="*/ 396113 h 496315"/>
              <a:gd name="connsiteX65" fmla="*/ 4850 w 609243"/>
              <a:gd name="connsiteY65" fmla="*/ 75581 h 496315"/>
              <a:gd name="connsiteX66" fmla="*/ 6843 w 609243"/>
              <a:gd name="connsiteY66" fmla="*/ 68948 h 496315"/>
              <a:gd name="connsiteX67" fmla="*/ 10354 w 609243"/>
              <a:gd name="connsiteY67" fmla="*/ 64779 h 496315"/>
              <a:gd name="connsiteX68" fmla="*/ 197678 w 609243"/>
              <a:gd name="connsiteY6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55189 w 609243"/>
              <a:gd name="connsiteY36" fmla="*/ 183880 h 496315"/>
              <a:gd name="connsiteX37" fmla="*/ 259126 w 609243"/>
              <a:gd name="connsiteY37" fmla="*/ 203976 h 496315"/>
              <a:gd name="connsiteX38" fmla="*/ 249162 w 609243"/>
              <a:gd name="connsiteY38" fmla="*/ 220933 h 496315"/>
              <a:gd name="connsiteX39" fmla="*/ 155189 w 609243"/>
              <a:gd name="connsiteY39" fmla="*/ 183880 h 496315"/>
              <a:gd name="connsiteX40" fmla="*/ 198798 w 609243"/>
              <a:gd name="connsiteY40" fmla="*/ 22403 h 496315"/>
              <a:gd name="connsiteX41" fmla="*/ 27245 w 609243"/>
              <a:gd name="connsiteY41" fmla="*/ 79844 h 496315"/>
              <a:gd name="connsiteX42" fmla="*/ 26012 w 609243"/>
              <a:gd name="connsiteY42" fmla="*/ 387586 h 496315"/>
              <a:gd name="connsiteX43" fmla="*/ 306429 w 609243"/>
              <a:gd name="connsiteY43" fmla="*/ 408620 h 496315"/>
              <a:gd name="connsiteX44" fmla="*/ 586847 w 609243"/>
              <a:gd name="connsiteY44" fmla="*/ 387586 h 496315"/>
              <a:gd name="connsiteX45" fmla="*/ 585614 w 609243"/>
              <a:gd name="connsiteY45" fmla="*/ 79844 h 496315"/>
              <a:gd name="connsiteX46" fmla="*/ 315160 w 609243"/>
              <a:gd name="connsiteY46" fmla="*/ 68664 h 496315"/>
              <a:gd name="connsiteX47" fmla="*/ 306429 w 609243"/>
              <a:gd name="connsiteY47" fmla="*/ 71791 h 496315"/>
              <a:gd name="connsiteX48" fmla="*/ 297699 w 609243"/>
              <a:gd name="connsiteY48" fmla="*/ 68664 h 496315"/>
              <a:gd name="connsiteX49" fmla="*/ 198798 w 609243"/>
              <a:gd name="connsiteY49" fmla="*/ 22403 h 496315"/>
              <a:gd name="connsiteX50" fmla="*/ 197678 w 609243"/>
              <a:gd name="connsiteY50" fmla="*/ 346 h 496315"/>
              <a:gd name="connsiteX51" fmla="*/ 306429 w 609243"/>
              <a:gd name="connsiteY51" fmla="*/ 46209 h 496315"/>
              <a:gd name="connsiteX52" fmla="*/ 602505 w 609243"/>
              <a:gd name="connsiteY52" fmla="*/ 64779 h 496315"/>
              <a:gd name="connsiteX53" fmla="*/ 606016 w 609243"/>
              <a:gd name="connsiteY53" fmla="*/ 68948 h 496315"/>
              <a:gd name="connsiteX54" fmla="*/ 608009 w 609243"/>
              <a:gd name="connsiteY54" fmla="*/ 75581 h 496315"/>
              <a:gd name="connsiteX55" fmla="*/ 609243 w 609243"/>
              <a:gd name="connsiteY55" fmla="*/ 396113 h 496315"/>
              <a:gd name="connsiteX56" fmla="*/ 608199 w 609243"/>
              <a:gd name="connsiteY56" fmla="*/ 400945 h 496315"/>
              <a:gd name="connsiteX57" fmla="*/ 595103 w 609243"/>
              <a:gd name="connsiteY57" fmla="*/ 414210 h 496315"/>
              <a:gd name="connsiteX58" fmla="*/ 317437 w 609243"/>
              <a:gd name="connsiteY58" fmla="*/ 428043 h 496315"/>
              <a:gd name="connsiteX59" fmla="*/ 306429 w 609243"/>
              <a:gd name="connsiteY59" fmla="*/ 434675 h 496315"/>
              <a:gd name="connsiteX60" fmla="*/ 295422 w 609243"/>
              <a:gd name="connsiteY60" fmla="*/ 428043 h 496315"/>
              <a:gd name="connsiteX61" fmla="*/ 17756 w 609243"/>
              <a:gd name="connsiteY61" fmla="*/ 414210 h 496315"/>
              <a:gd name="connsiteX62" fmla="*/ 4660 w 609243"/>
              <a:gd name="connsiteY62" fmla="*/ 400945 h 496315"/>
              <a:gd name="connsiteX63" fmla="*/ 3616 w 609243"/>
              <a:gd name="connsiteY63" fmla="*/ 396113 h 496315"/>
              <a:gd name="connsiteX64" fmla="*/ 4850 w 609243"/>
              <a:gd name="connsiteY64" fmla="*/ 75581 h 496315"/>
              <a:gd name="connsiteX65" fmla="*/ 6843 w 609243"/>
              <a:gd name="connsiteY65" fmla="*/ 68948 h 496315"/>
              <a:gd name="connsiteX66" fmla="*/ 10354 w 609243"/>
              <a:gd name="connsiteY66" fmla="*/ 64779 h 496315"/>
              <a:gd name="connsiteX67" fmla="*/ 197678 w 609243"/>
              <a:gd name="connsiteY6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55189 w 609243"/>
              <a:gd name="connsiteY36" fmla="*/ 183880 h 496315"/>
              <a:gd name="connsiteX37" fmla="*/ 249162 w 609243"/>
              <a:gd name="connsiteY37" fmla="*/ 220933 h 496315"/>
              <a:gd name="connsiteX38" fmla="*/ 155189 w 609243"/>
              <a:gd name="connsiteY38" fmla="*/ 183880 h 496315"/>
              <a:gd name="connsiteX39" fmla="*/ 198798 w 609243"/>
              <a:gd name="connsiteY39" fmla="*/ 22403 h 496315"/>
              <a:gd name="connsiteX40" fmla="*/ 27245 w 609243"/>
              <a:gd name="connsiteY40" fmla="*/ 79844 h 496315"/>
              <a:gd name="connsiteX41" fmla="*/ 26012 w 609243"/>
              <a:gd name="connsiteY41" fmla="*/ 387586 h 496315"/>
              <a:gd name="connsiteX42" fmla="*/ 306429 w 609243"/>
              <a:gd name="connsiteY42" fmla="*/ 408620 h 496315"/>
              <a:gd name="connsiteX43" fmla="*/ 586847 w 609243"/>
              <a:gd name="connsiteY43" fmla="*/ 387586 h 496315"/>
              <a:gd name="connsiteX44" fmla="*/ 585614 w 609243"/>
              <a:gd name="connsiteY44" fmla="*/ 79844 h 496315"/>
              <a:gd name="connsiteX45" fmla="*/ 315160 w 609243"/>
              <a:gd name="connsiteY45" fmla="*/ 68664 h 496315"/>
              <a:gd name="connsiteX46" fmla="*/ 306429 w 609243"/>
              <a:gd name="connsiteY46" fmla="*/ 71791 h 496315"/>
              <a:gd name="connsiteX47" fmla="*/ 297699 w 609243"/>
              <a:gd name="connsiteY47" fmla="*/ 68664 h 496315"/>
              <a:gd name="connsiteX48" fmla="*/ 198798 w 609243"/>
              <a:gd name="connsiteY48" fmla="*/ 22403 h 496315"/>
              <a:gd name="connsiteX49" fmla="*/ 197678 w 609243"/>
              <a:gd name="connsiteY49" fmla="*/ 346 h 496315"/>
              <a:gd name="connsiteX50" fmla="*/ 306429 w 609243"/>
              <a:gd name="connsiteY50" fmla="*/ 46209 h 496315"/>
              <a:gd name="connsiteX51" fmla="*/ 602505 w 609243"/>
              <a:gd name="connsiteY51" fmla="*/ 64779 h 496315"/>
              <a:gd name="connsiteX52" fmla="*/ 606016 w 609243"/>
              <a:gd name="connsiteY52" fmla="*/ 68948 h 496315"/>
              <a:gd name="connsiteX53" fmla="*/ 608009 w 609243"/>
              <a:gd name="connsiteY53" fmla="*/ 75581 h 496315"/>
              <a:gd name="connsiteX54" fmla="*/ 609243 w 609243"/>
              <a:gd name="connsiteY54" fmla="*/ 396113 h 496315"/>
              <a:gd name="connsiteX55" fmla="*/ 608199 w 609243"/>
              <a:gd name="connsiteY55" fmla="*/ 400945 h 496315"/>
              <a:gd name="connsiteX56" fmla="*/ 595103 w 609243"/>
              <a:gd name="connsiteY56" fmla="*/ 414210 h 496315"/>
              <a:gd name="connsiteX57" fmla="*/ 317437 w 609243"/>
              <a:gd name="connsiteY57" fmla="*/ 428043 h 496315"/>
              <a:gd name="connsiteX58" fmla="*/ 306429 w 609243"/>
              <a:gd name="connsiteY58" fmla="*/ 434675 h 496315"/>
              <a:gd name="connsiteX59" fmla="*/ 295422 w 609243"/>
              <a:gd name="connsiteY59" fmla="*/ 428043 h 496315"/>
              <a:gd name="connsiteX60" fmla="*/ 17756 w 609243"/>
              <a:gd name="connsiteY60" fmla="*/ 414210 h 496315"/>
              <a:gd name="connsiteX61" fmla="*/ 4660 w 609243"/>
              <a:gd name="connsiteY61" fmla="*/ 400945 h 496315"/>
              <a:gd name="connsiteX62" fmla="*/ 3616 w 609243"/>
              <a:gd name="connsiteY62" fmla="*/ 396113 h 496315"/>
              <a:gd name="connsiteX63" fmla="*/ 4850 w 609243"/>
              <a:gd name="connsiteY63" fmla="*/ 75581 h 496315"/>
              <a:gd name="connsiteX64" fmla="*/ 6843 w 609243"/>
              <a:gd name="connsiteY64" fmla="*/ 68948 h 496315"/>
              <a:gd name="connsiteX65" fmla="*/ 10354 w 609243"/>
              <a:gd name="connsiteY65" fmla="*/ 64779 h 496315"/>
              <a:gd name="connsiteX66" fmla="*/ 197678 w 609243"/>
              <a:gd name="connsiteY6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98798 w 609243"/>
              <a:gd name="connsiteY36" fmla="*/ 22403 h 496315"/>
              <a:gd name="connsiteX37" fmla="*/ 27245 w 609243"/>
              <a:gd name="connsiteY37" fmla="*/ 79844 h 496315"/>
              <a:gd name="connsiteX38" fmla="*/ 26012 w 609243"/>
              <a:gd name="connsiteY38" fmla="*/ 387586 h 496315"/>
              <a:gd name="connsiteX39" fmla="*/ 306429 w 609243"/>
              <a:gd name="connsiteY39" fmla="*/ 408620 h 496315"/>
              <a:gd name="connsiteX40" fmla="*/ 586847 w 609243"/>
              <a:gd name="connsiteY40" fmla="*/ 387586 h 496315"/>
              <a:gd name="connsiteX41" fmla="*/ 585614 w 609243"/>
              <a:gd name="connsiteY41" fmla="*/ 79844 h 496315"/>
              <a:gd name="connsiteX42" fmla="*/ 315160 w 609243"/>
              <a:gd name="connsiteY42" fmla="*/ 68664 h 496315"/>
              <a:gd name="connsiteX43" fmla="*/ 306429 w 609243"/>
              <a:gd name="connsiteY43" fmla="*/ 71791 h 496315"/>
              <a:gd name="connsiteX44" fmla="*/ 297699 w 609243"/>
              <a:gd name="connsiteY44" fmla="*/ 68664 h 496315"/>
              <a:gd name="connsiteX45" fmla="*/ 198798 w 609243"/>
              <a:gd name="connsiteY45" fmla="*/ 22403 h 496315"/>
              <a:gd name="connsiteX46" fmla="*/ 197678 w 609243"/>
              <a:gd name="connsiteY46" fmla="*/ 346 h 496315"/>
              <a:gd name="connsiteX47" fmla="*/ 306429 w 609243"/>
              <a:gd name="connsiteY47" fmla="*/ 46209 h 496315"/>
              <a:gd name="connsiteX48" fmla="*/ 602505 w 609243"/>
              <a:gd name="connsiteY48" fmla="*/ 64779 h 496315"/>
              <a:gd name="connsiteX49" fmla="*/ 606016 w 609243"/>
              <a:gd name="connsiteY49" fmla="*/ 68948 h 496315"/>
              <a:gd name="connsiteX50" fmla="*/ 608009 w 609243"/>
              <a:gd name="connsiteY50" fmla="*/ 75581 h 496315"/>
              <a:gd name="connsiteX51" fmla="*/ 609243 w 609243"/>
              <a:gd name="connsiteY51" fmla="*/ 396113 h 496315"/>
              <a:gd name="connsiteX52" fmla="*/ 608199 w 609243"/>
              <a:gd name="connsiteY52" fmla="*/ 400945 h 496315"/>
              <a:gd name="connsiteX53" fmla="*/ 595103 w 609243"/>
              <a:gd name="connsiteY53" fmla="*/ 414210 h 496315"/>
              <a:gd name="connsiteX54" fmla="*/ 317437 w 609243"/>
              <a:gd name="connsiteY54" fmla="*/ 428043 h 496315"/>
              <a:gd name="connsiteX55" fmla="*/ 306429 w 609243"/>
              <a:gd name="connsiteY55" fmla="*/ 434675 h 496315"/>
              <a:gd name="connsiteX56" fmla="*/ 295422 w 609243"/>
              <a:gd name="connsiteY56" fmla="*/ 428043 h 496315"/>
              <a:gd name="connsiteX57" fmla="*/ 17756 w 609243"/>
              <a:gd name="connsiteY57" fmla="*/ 414210 h 496315"/>
              <a:gd name="connsiteX58" fmla="*/ 4660 w 609243"/>
              <a:gd name="connsiteY58" fmla="*/ 400945 h 496315"/>
              <a:gd name="connsiteX59" fmla="*/ 3616 w 609243"/>
              <a:gd name="connsiteY59" fmla="*/ 396113 h 496315"/>
              <a:gd name="connsiteX60" fmla="*/ 4850 w 609243"/>
              <a:gd name="connsiteY60" fmla="*/ 75581 h 496315"/>
              <a:gd name="connsiteX61" fmla="*/ 6843 w 609243"/>
              <a:gd name="connsiteY61" fmla="*/ 68948 h 496315"/>
              <a:gd name="connsiteX62" fmla="*/ 10354 w 609243"/>
              <a:gd name="connsiteY62" fmla="*/ 64779 h 496315"/>
              <a:gd name="connsiteX63" fmla="*/ 197678 w 609243"/>
              <a:gd name="connsiteY6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49162 w 609243"/>
              <a:gd name="connsiteY23" fmla="*/ 266966 h 496315"/>
              <a:gd name="connsiteX24" fmla="*/ 65059 w 609243"/>
              <a:gd name="connsiteY24" fmla="*/ 284966 h 496315"/>
              <a:gd name="connsiteX25" fmla="*/ 439981 w 609243"/>
              <a:gd name="connsiteY25" fmla="*/ 229743 h 496315"/>
              <a:gd name="connsiteX26" fmla="*/ 542897 w 609243"/>
              <a:gd name="connsiteY26" fmla="*/ 259481 h 496315"/>
              <a:gd name="connsiteX27" fmla="*/ 534359 w 609243"/>
              <a:gd name="connsiteY27" fmla="*/ 277206 h 496315"/>
              <a:gd name="connsiteX28" fmla="*/ 349445 w 609243"/>
              <a:gd name="connsiteY28" fmla="*/ 274552 h 496315"/>
              <a:gd name="connsiteX29" fmla="*/ 338060 w 609243"/>
              <a:gd name="connsiteY29" fmla="*/ 258438 h 496315"/>
              <a:gd name="connsiteX30" fmla="*/ 439981 w 609243"/>
              <a:gd name="connsiteY30" fmla="*/ 229743 h 496315"/>
              <a:gd name="connsiteX31" fmla="*/ 436157 w 609243"/>
              <a:gd name="connsiteY31" fmla="*/ 183933 h 496315"/>
              <a:gd name="connsiteX32" fmla="*/ 539058 w 609243"/>
              <a:gd name="connsiteY32" fmla="*/ 213639 h 496315"/>
              <a:gd name="connsiteX33" fmla="*/ 530612 w 609243"/>
              <a:gd name="connsiteY33" fmla="*/ 231439 h 496315"/>
              <a:gd name="connsiteX34" fmla="*/ 436157 w 609243"/>
              <a:gd name="connsiteY34" fmla="*/ 183933 h 496315"/>
              <a:gd name="connsiteX35" fmla="*/ 198798 w 609243"/>
              <a:gd name="connsiteY35" fmla="*/ 22403 h 496315"/>
              <a:gd name="connsiteX36" fmla="*/ 27245 w 609243"/>
              <a:gd name="connsiteY36" fmla="*/ 79844 h 496315"/>
              <a:gd name="connsiteX37" fmla="*/ 26012 w 609243"/>
              <a:gd name="connsiteY37" fmla="*/ 387586 h 496315"/>
              <a:gd name="connsiteX38" fmla="*/ 306429 w 609243"/>
              <a:gd name="connsiteY38" fmla="*/ 408620 h 496315"/>
              <a:gd name="connsiteX39" fmla="*/ 586847 w 609243"/>
              <a:gd name="connsiteY39" fmla="*/ 387586 h 496315"/>
              <a:gd name="connsiteX40" fmla="*/ 585614 w 609243"/>
              <a:gd name="connsiteY40" fmla="*/ 79844 h 496315"/>
              <a:gd name="connsiteX41" fmla="*/ 315160 w 609243"/>
              <a:gd name="connsiteY41" fmla="*/ 68664 h 496315"/>
              <a:gd name="connsiteX42" fmla="*/ 306429 w 609243"/>
              <a:gd name="connsiteY42" fmla="*/ 71791 h 496315"/>
              <a:gd name="connsiteX43" fmla="*/ 297699 w 609243"/>
              <a:gd name="connsiteY43" fmla="*/ 68664 h 496315"/>
              <a:gd name="connsiteX44" fmla="*/ 198798 w 609243"/>
              <a:gd name="connsiteY44" fmla="*/ 22403 h 496315"/>
              <a:gd name="connsiteX45" fmla="*/ 197678 w 609243"/>
              <a:gd name="connsiteY45" fmla="*/ 346 h 496315"/>
              <a:gd name="connsiteX46" fmla="*/ 306429 w 609243"/>
              <a:gd name="connsiteY46" fmla="*/ 46209 h 496315"/>
              <a:gd name="connsiteX47" fmla="*/ 602505 w 609243"/>
              <a:gd name="connsiteY47" fmla="*/ 64779 h 496315"/>
              <a:gd name="connsiteX48" fmla="*/ 606016 w 609243"/>
              <a:gd name="connsiteY48" fmla="*/ 68948 h 496315"/>
              <a:gd name="connsiteX49" fmla="*/ 608009 w 609243"/>
              <a:gd name="connsiteY49" fmla="*/ 75581 h 496315"/>
              <a:gd name="connsiteX50" fmla="*/ 609243 w 609243"/>
              <a:gd name="connsiteY50" fmla="*/ 396113 h 496315"/>
              <a:gd name="connsiteX51" fmla="*/ 608199 w 609243"/>
              <a:gd name="connsiteY51" fmla="*/ 400945 h 496315"/>
              <a:gd name="connsiteX52" fmla="*/ 595103 w 609243"/>
              <a:gd name="connsiteY52" fmla="*/ 414210 h 496315"/>
              <a:gd name="connsiteX53" fmla="*/ 317437 w 609243"/>
              <a:gd name="connsiteY53" fmla="*/ 428043 h 496315"/>
              <a:gd name="connsiteX54" fmla="*/ 306429 w 609243"/>
              <a:gd name="connsiteY54" fmla="*/ 434675 h 496315"/>
              <a:gd name="connsiteX55" fmla="*/ 295422 w 609243"/>
              <a:gd name="connsiteY55" fmla="*/ 428043 h 496315"/>
              <a:gd name="connsiteX56" fmla="*/ 17756 w 609243"/>
              <a:gd name="connsiteY56" fmla="*/ 414210 h 496315"/>
              <a:gd name="connsiteX57" fmla="*/ 4660 w 609243"/>
              <a:gd name="connsiteY57" fmla="*/ 400945 h 496315"/>
              <a:gd name="connsiteX58" fmla="*/ 3616 w 609243"/>
              <a:gd name="connsiteY58" fmla="*/ 396113 h 496315"/>
              <a:gd name="connsiteX59" fmla="*/ 4850 w 609243"/>
              <a:gd name="connsiteY59" fmla="*/ 75581 h 496315"/>
              <a:gd name="connsiteX60" fmla="*/ 6843 w 609243"/>
              <a:gd name="connsiteY60" fmla="*/ 68948 h 496315"/>
              <a:gd name="connsiteX61" fmla="*/ 10354 w 609243"/>
              <a:gd name="connsiteY61" fmla="*/ 64779 h 496315"/>
              <a:gd name="connsiteX62" fmla="*/ 197678 w 609243"/>
              <a:gd name="connsiteY6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439981 w 609243"/>
              <a:gd name="connsiteY22" fmla="*/ 229743 h 496315"/>
              <a:gd name="connsiteX23" fmla="*/ 542897 w 609243"/>
              <a:gd name="connsiteY23" fmla="*/ 259481 h 496315"/>
              <a:gd name="connsiteX24" fmla="*/ 534359 w 609243"/>
              <a:gd name="connsiteY24" fmla="*/ 277206 h 496315"/>
              <a:gd name="connsiteX25" fmla="*/ 349445 w 609243"/>
              <a:gd name="connsiteY25" fmla="*/ 274552 h 496315"/>
              <a:gd name="connsiteX26" fmla="*/ 338060 w 609243"/>
              <a:gd name="connsiteY26" fmla="*/ 258438 h 496315"/>
              <a:gd name="connsiteX27" fmla="*/ 439981 w 609243"/>
              <a:gd name="connsiteY27" fmla="*/ 229743 h 496315"/>
              <a:gd name="connsiteX28" fmla="*/ 436157 w 609243"/>
              <a:gd name="connsiteY28" fmla="*/ 183933 h 496315"/>
              <a:gd name="connsiteX29" fmla="*/ 539058 w 609243"/>
              <a:gd name="connsiteY29" fmla="*/ 213639 h 496315"/>
              <a:gd name="connsiteX30" fmla="*/ 530612 w 609243"/>
              <a:gd name="connsiteY30" fmla="*/ 231439 h 496315"/>
              <a:gd name="connsiteX31" fmla="*/ 436157 w 609243"/>
              <a:gd name="connsiteY31" fmla="*/ 183933 h 496315"/>
              <a:gd name="connsiteX32" fmla="*/ 198798 w 609243"/>
              <a:gd name="connsiteY32" fmla="*/ 22403 h 496315"/>
              <a:gd name="connsiteX33" fmla="*/ 27245 w 609243"/>
              <a:gd name="connsiteY33" fmla="*/ 79844 h 496315"/>
              <a:gd name="connsiteX34" fmla="*/ 26012 w 609243"/>
              <a:gd name="connsiteY34" fmla="*/ 387586 h 496315"/>
              <a:gd name="connsiteX35" fmla="*/ 306429 w 609243"/>
              <a:gd name="connsiteY35" fmla="*/ 408620 h 496315"/>
              <a:gd name="connsiteX36" fmla="*/ 586847 w 609243"/>
              <a:gd name="connsiteY36" fmla="*/ 387586 h 496315"/>
              <a:gd name="connsiteX37" fmla="*/ 585614 w 609243"/>
              <a:gd name="connsiteY37" fmla="*/ 79844 h 496315"/>
              <a:gd name="connsiteX38" fmla="*/ 315160 w 609243"/>
              <a:gd name="connsiteY38" fmla="*/ 68664 h 496315"/>
              <a:gd name="connsiteX39" fmla="*/ 306429 w 609243"/>
              <a:gd name="connsiteY39" fmla="*/ 71791 h 496315"/>
              <a:gd name="connsiteX40" fmla="*/ 297699 w 609243"/>
              <a:gd name="connsiteY40" fmla="*/ 68664 h 496315"/>
              <a:gd name="connsiteX41" fmla="*/ 198798 w 609243"/>
              <a:gd name="connsiteY41" fmla="*/ 22403 h 496315"/>
              <a:gd name="connsiteX42" fmla="*/ 197678 w 609243"/>
              <a:gd name="connsiteY42" fmla="*/ 346 h 496315"/>
              <a:gd name="connsiteX43" fmla="*/ 306429 w 609243"/>
              <a:gd name="connsiteY43" fmla="*/ 46209 h 496315"/>
              <a:gd name="connsiteX44" fmla="*/ 602505 w 609243"/>
              <a:gd name="connsiteY44" fmla="*/ 64779 h 496315"/>
              <a:gd name="connsiteX45" fmla="*/ 606016 w 609243"/>
              <a:gd name="connsiteY45" fmla="*/ 68948 h 496315"/>
              <a:gd name="connsiteX46" fmla="*/ 608009 w 609243"/>
              <a:gd name="connsiteY46" fmla="*/ 75581 h 496315"/>
              <a:gd name="connsiteX47" fmla="*/ 609243 w 609243"/>
              <a:gd name="connsiteY47" fmla="*/ 396113 h 496315"/>
              <a:gd name="connsiteX48" fmla="*/ 608199 w 609243"/>
              <a:gd name="connsiteY48" fmla="*/ 400945 h 496315"/>
              <a:gd name="connsiteX49" fmla="*/ 595103 w 609243"/>
              <a:gd name="connsiteY49" fmla="*/ 414210 h 496315"/>
              <a:gd name="connsiteX50" fmla="*/ 317437 w 609243"/>
              <a:gd name="connsiteY50" fmla="*/ 428043 h 496315"/>
              <a:gd name="connsiteX51" fmla="*/ 306429 w 609243"/>
              <a:gd name="connsiteY51" fmla="*/ 434675 h 496315"/>
              <a:gd name="connsiteX52" fmla="*/ 295422 w 609243"/>
              <a:gd name="connsiteY52" fmla="*/ 428043 h 496315"/>
              <a:gd name="connsiteX53" fmla="*/ 17756 w 609243"/>
              <a:gd name="connsiteY53" fmla="*/ 414210 h 496315"/>
              <a:gd name="connsiteX54" fmla="*/ 4660 w 609243"/>
              <a:gd name="connsiteY54" fmla="*/ 400945 h 496315"/>
              <a:gd name="connsiteX55" fmla="*/ 3616 w 609243"/>
              <a:gd name="connsiteY55" fmla="*/ 396113 h 496315"/>
              <a:gd name="connsiteX56" fmla="*/ 4850 w 609243"/>
              <a:gd name="connsiteY56" fmla="*/ 75581 h 496315"/>
              <a:gd name="connsiteX57" fmla="*/ 6843 w 609243"/>
              <a:gd name="connsiteY57" fmla="*/ 68948 h 496315"/>
              <a:gd name="connsiteX58" fmla="*/ 10354 w 609243"/>
              <a:gd name="connsiteY58" fmla="*/ 64779 h 496315"/>
              <a:gd name="connsiteX59" fmla="*/ 197678 w 609243"/>
              <a:gd name="connsiteY5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55095 w 609243"/>
              <a:gd name="connsiteY13" fmla="*/ 313979 h 496315"/>
              <a:gd name="connsiteX14" fmla="*/ 155189 w 609243"/>
              <a:gd name="connsiteY14" fmla="*/ 275778 h 496315"/>
              <a:gd name="connsiteX15" fmla="*/ 443849 w 609243"/>
              <a:gd name="connsiteY15" fmla="*/ 275552 h 496315"/>
              <a:gd name="connsiteX16" fmla="*/ 546751 w 609243"/>
              <a:gd name="connsiteY16" fmla="*/ 305255 h 496315"/>
              <a:gd name="connsiteX17" fmla="*/ 538211 w 609243"/>
              <a:gd name="connsiteY17" fmla="*/ 323074 h 496315"/>
              <a:gd name="connsiteX18" fmla="*/ 353260 w 609243"/>
              <a:gd name="connsiteY18" fmla="*/ 320420 h 496315"/>
              <a:gd name="connsiteX19" fmla="*/ 341872 w 609243"/>
              <a:gd name="connsiteY19" fmla="*/ 304212 h 496315"/>
              <a:gd name="connsiteX20" fmla="*/ 443849 w 609243"/>
              <a:gd name="connsiteY20" fmla="*/ 275552 h 496315"/>
              <a:gd name="connsiteX21" fmla="*/ 439981 w 609243"/>
              <a:gd name="connsiteY21" fmla="*/ 229743 h 496315"/>
              <a:gd name="connsiteX22" fmla="*/ 542897 w 609243"/>
              <a:gd name="connsiteY22" fmla="*/ 259481 h 496315"/>
              <a:gd name="connsiteX23" fmla="*/ 534359 w 609243"/>
              <a:gd name="connsiteY23" fmla="*/ 277206 h 496315"/>
              <a:gd name="connsiteX24" fmla="*/ 349445 w 609243"/>
              <a:gd name="connsiteY24" fmla="*/ 274552 h 496315"/>
              <a:gd name="connsiteX25" fmla="*/ 338060 w 609243"/>
              <a:gd name="connsiteY25" fmla="*/ 258438 h 496315"/>
              <a:gd name="connsiteX26" fmla="*/ 439981 w 609243"/>
              <a:gd name="connsiteY26" fmla="*/ 229743 h 496315"/>
              <a:gd name="connsiteX27" fmla="*/ 436157 w 609243"/>
              <a:gd name="connsiteY27" fmla="*/ 183933 h 496315"/>
              <a:gd name="connsiteX28" fmla="*/ 539058 w 609243"/>
              <a:gd name="connsiteY28" fmla="*/ 213639 h 496315"/>
              <a:gd name="connsiteX29" fmla="*/ 530612 w 609243"/>
              <a:gd name="connsiteY29" fmla="*/ 231439 h 496315"/>
              <a:gd name="connsiteX30" fmla="*/ 436157 w 609243"/>
              <a:gd name="connsiteY30" fmla="*/ 183933 h 496315"/>
              <a:gd name="connsiteX31" fmla="*/ 198798 w 609243"/>
              <a:gd name="connsiteY31" fmla="*/ 22403 h 496315"/>
              <a:gd name="connsiteX32" fmla="*/ 27245 w 609243"/>
              <a:gd name="connsiteY32" fmla="*/ 79844 h 496315"/>
              <a:gd name="connsiteX33" fmla="*/ 26012 w 609243"/>
              <a:gd name="connsiteY33" fmla="*/ 387586 h 496315"/>
              <a:gd name="connsiteX34" fmla="*/ 306429 w 609243"/>
              <a:gd name="connsiteY34" fmla="*/ 408620 h 496315"/>
              <a:gd name="connsiteX35" fmla="*/ 586847 w 609243"/>
              <a:gd name="connsiteY35" fmla="*/ 387586 h 496315"/>
              <a:gd name="connsiteX36" fmla="*/ 585614 w 609243"/>
              <a:gd name="connsiteY36" fmla="*/ 79844 h 496315"/>
              <a:gd name="connsiteX37" fmla="*/ 315160 w 609243"/>
              <a:gd name="connsiteY37" fmla="*/ 68664 h 496315"/>
              <a:gd name="connsiteX38" fmla="*/ 306429 w 609243"/>
              <a:gd name="connsiteY38" fmla="*/ 71791 h 496315"/>
              <a:gd name="connsiteX39" fmla="*/ 297699 w 609243"/>
              <a:gd name="connsiteY39" fmla="*/ 68664 h 496315"/>
              <a:gd name="connsiteX40" fmla="*/ 198798 w 609243"/>
              <a:gd name="connsiteY40" fmla="*/ 22403 h 496315"/>
              <a:gd name="connsiteX41" fmla="*/ 197678 w 609243"/>
              <a:gd name="connsiteY41" fmla="*/ 346 h 496315"/>
              <a:gd name="connsiteX42" fmla="*/ 306429 w 609243"/>
              <a:gd name="connsiteY42" fmla="*/ 46209 h 496315"/>
              <a:gd name="connsiteX43" fmla="*/ 602505 w 609243"/>
              <a:gd name="connsiteY43" fmla="*/ 64779 h 496315"/>
              <a:gd name="connsiteX44" fmla="*/ 606016 w 609243"/>
              <a:gd name="connsiteY44" fmla="*/ 68948 h 496315"/>
              <a:gd name="connsiteX45" fmla="*/ 608009 w 609243"/>
              <a:gd name="connsiteY45" fmla="*/ 75581 h 496315"/>
              <a:gd name="connsiteX46" fmla="*/ 609243 w 609243"/>
              <a:gd name="connsiteY46" fmla="*/ 396113 h 496315"/>
              <a:gd name="connsiteX47" fmla="*/ 608199 w 609243"/>
              <a:gd name="connsiteY47" fmla="*/ 400945 h 496315"/>
              <a:gd name="connsiteX48" fmla="*/ 595103 w 609243"/>
              <a:gd name="connsiteY48" fmla="*/ 414210 h 496315"/>
              <a:gd name="connsiteX49" fmla="*/ 317437 w 609243"/>
              <a:gd name="connsiteY49" fmla="*/ 428043 h 496315"/>
              <a:gd name="connsiteX50" fmla="*/ 306429 w 609243"/>
              <a:gd name="connsiteY50" fmla="*/ 434675 h 496315"/>
              <a:gd name="connsiteX51" fmla="*/ 295422 w 609243"/>
              <a:gd name="connsiteY51" fmla="*/ 428043 h 496315"/>
              <a:gd name="connsiteX52" fmla="*/ 17756 w 609243"/>
              <a:gd name="connsiteY52" fmla="*/ 414210 h 496315"/>
              <a:gd name="connsiteX53" fmla="*/ 4660 w 609243"/>
              <a:gd name="connsiteY53" fmla="*/ 400945 h 496315"/>
              <a:gd name="connsiteX54" fmla="*/ 3616 w 609243"/>
              <a:gd name="connsiteY54" fmla="*/ 396113 h 496315"/>
              <a:gd name="connsiteX55" fmla="*/ 4850 w 609243"/>
              <a:gd name="connsiteY55" fmla="*/ 75581 h 496315"/>
              <a:gd name="connsiteX56" fmla="*/ 6843 w 609243"/>
              <a:gd name="connsiteY56" fmla="*/ 68948 h 496315"/>
              <a:gd name="connsiteX57" fmla="*/ 10354 w 609243"/>
              <a:gd name="connsiteY57" fmla="*/ 64779 h 496315"/>
              <a:gd name="connsiteX58" fmla="*/ 197678 w 609243"/>
              <a:gd name="connsiteY5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5095 w 609243"/>
              <a:gd name="connsiteY10" fmla="*/ 313979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55095 w 609243"/>
              <a:gd name="connsiteY13" fmla="*/ 313979 h 496315"/>
              <a:gd name="connsiteX14" fmla="*/ 443849 w 609243"/>
              <a:gd name="connsiteY14" fmla="*/ 275552 h 496315"/>
              <a:gd name="connsiteX15" fmla="*/ 546751 w 609243"/>
              <a:gd name="connsiteY15" fmla="*/ 305255 h 496315"/>
              <a:gd name="connsiteX16" fmla="*/ 538211 w 609243"/>
              <a:gd name="connsiteY16" fmla="*/ 323074 h 496315"/>
              <a:gd name="connsiteX17" fmla="*/ 353260 w 609243"/>
              <a:gd name="connsiteY17" fmla="*/ 320420 h 496315"/>
              <a:gd name="connsiteX18" fmla="*/ 341872 w 609243"/>
              <a:gd name="connsiteY18" fmla="*/ 304212 h 496315"/>
              <a:gd name="connsiteX19" fmla="*/ 443849 w 609243"/>
              <a:gd name="connsiteY19" fmla="*/ 275552 h 496315"/>
              <a:gd name="connsiteX20" fmla="*/ 439981 w 609243"/>
              <a:gd name="connsiteY20" fmla="*/ 229743 h 496315"/>
              <a:gd name="connsiteX21" fmla="*/ 542897 w 609243"/>
              <a:gd name="connsiteY21" fmla="*/ 259481 h 496315"/>
              <a:gd name="connsiteX22" fmla="*/ 534359 w 609243"/>
              <a:gd name="connsiteY22" fmla="*/ 277206 h 496315"/>
              <a:gd name="connsiteX23" fmla="*/ 349445 w 609243"/>
              <a:gd name="connsiteY23" fmla="*/ 274552 h 496315"/>
              <a:gd name="connsiteX24" fmla="*/ 338060 w 609243"/>
              <a:gd name="connsiteY24" fmla="*/ 258438 h 496315"/>
              <a:gd name="connsiteX25" fmla="*/ 439981 w 609243"/>
              <a:gd name="connsiteY25" fmla="*/ 229743 h 496315"/>
              <a:gd name="connsiteX26" fmla="*/ 436157 w 609243"/>
              <a:gd name="connsiteY26" fmla="*/ 183933 h 496315"/>
              <a:gd name="connsiteX27" fmla="*/ 539058 w 609243"/>
              <a:gd name="connsiteY27" fmla="*/ 213639 h 496315"/>
              <a:gd name="connsiteX28" fmla="*/ 530612 w 609243"/>
              <a:gd name="connsiteY28" fmla="*/ 231439 h 496315"/>
              <a:gd name="connsiteX29" fmla="*/ 436157 w 609243"/>
              <a:gd name="connsiteY29" fmla="*/ 183933 h 496315"/>
              <a:gd name="connsiteX30" fmla="*/ 198798 w 609243"/>
              <a:gd name="connsiteY30" fmla="*/ 22403 h 496315"/>
              <a:gd name="connsiteX31" fmla="*/ 27245 w 609243"/>
              <a:gd name="connsiteY31" fmla="*/ 79844 h 496315"/>
              <a:gd name="connsiteX32" fmla="*/ 26012 w 609243"/>
              <a:gd name="connsiteY32" fmla="*/ 387586 h 496315"/>
              <a:gd name="connsiteX33" fmla="*/ 306429 w 609243"/>
              <a:gd name="connsiteY33" fmla="*/ 408620 h 496315"/>
              <a:gd name="connsiteX34" fmla="*/ 586847 w 609243"/>
              <a:gd name="connsiteY34" fmla="*/ 387586 h 496315"/>
              <a:gd name="connsiteX35" fmla="*/ 585614 w 609243"/>
              <a:gd name="connsiteY35" fmla="*/ 79844 h 496315"/>
              <a:gd name="connsiteX36" fmla="*/ 315160 w 609243"/>
              <a:gd name="connsiteY36" fmla="*/ 68664 h 496315"/>
              <a:gd name="connsiteX37" fmla="*/ 306429 w 609243"/>
              <a:gd name="connsiteY37" fmla="*/ 71791 h 496315"/>
              <a:gd name="connsiteX38" fmla="*/ 297699 w 609243"/>
              <a:gd name="connsiteY38" fmla="*/ 68664 h 496315"/>
              <a:gd name="connsiteX39" fmla="*/ 198798 w 609243"/>
              <a:gd name="connsiteY39" fmla="*/ 22403 h 496315"/>
              <a:gd name="connsiteX40" fmla="*/ 197678 w 609243"/>
              <a:gd name="connsiteY40" fmla="*/ 346 h 496315"/>
              <a:gd name="connsiteX41" fmla="*/ 306429 w 609243"/>
              <a:gd name="connsiteY41" fmla="*/ 46209 h 496315"/>
              <a:gd name="connsiteX42" fmla="*/ 602505 w 609243"/>
              <a:gd name="connsiteY42" fmla="*/ 64779 h 496315"/>
              <a:gd name="connsiteX43" fmla="*/ 606016 w 609243"/>
              <a:gd name="connsiteY43" fmla="*/ 68948 h 496315"/>
              <a:gd name="connsiteX44" fmla="*/ 608009 w 609243"/>
              <a:gd name="connsiteY44" fmla="*/ 75581 h 496315"/>
              <a:gd name="connsiteX45" fmla="*/ 609243 w 609243"/>
              <a:gd name="connsiteY45" fmla="*/ 396113 h 496315"/>
              <a:gd name="connsiteX46" fmla="*/ 608199 w 609243"/>
              <a:gd name="connsiteY46" fmla="*/ 400945 h 496315"/>
              <a:gd name="connsiteX47" fmla="*/ 595103 w 609243"/>
              <a:gd name="connsiteY47" fmla="*/ 414210 h 496315"/>
              <a:gd name="connsiteX48" fmla="*/ 317437 w 609243"/>
              <a:gd name="connsiteY48" fmla="*/ 428043 h 496315"/>
              <a:gd name="connsiteX49" fmla="*/ 306429 w 609243"/>
              <a:gd name="connsiteY49" fmla="*/ 434675 h 496315"/>
              <a:gd name="connsiteX50" fmla="*/ 295422 w 609243"/>
              <a:gd name="connsiteY50" fmla="*/ 428043 h 496315"/>
              <a:gd name="connsiteX51" fmla="*/ 17756 w 609243"/>
              <a:gd name="connsiteY51" fmla="*/ 414210 h 496315"/>
              <a:gd name="connsiteX52" fmla="*/ 4660 w 609243"/>
              <a:gd name="connsiteY52" fmla="*/ 400945 h 496315"/>
              <a:gd name="connsiteX53" fmla="*/ 3616 w 609243"/>
              <a:gd name="connsiteY53" fmla="*/ 396113 h 496315"/>
              <a:gd name="connsiteX54" fmla="*/ 4850 w 609243"/>
              <a:gd name="connsiteY54" fmla="*/ 75581 h 496315"/>
              <a:gd name="connsiteX55" fmla="*/ 6843 w 609243"/>
              <a:gd name="connsiteY55" fmla="*/ 68948 h 496315"/>
              <a:gd name="connsiteX56" fmla="*/ 10354 w 609243"/>
              <a:gd name="connsiteY56" fmla="*/ 64779 h 496315"/>
              <a:gd name="connsiteX57" fmla="*/ 197678 w 609243"/>
              <a:gd name="connsiteY5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65059 w 609243"/>
              <a:gd name="connsiteY10" fmla="*/ 331041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443849 w 609243"/>
              <a:gd name="connsiteY13" fmla="*/ 275552 h 496315"/>
              <a:gd name="connsiteX14" fmla="*/ 546751 w 609243"/>
              <a:gd name="connsiteY14" fmla="*/ 305255 h 496315"/>
              <a:gd name="connsiteX15" fmla="*/ 538211 w 609243"/>
              <a:gd name="connsiteY15" fmla="*/ 323074 h 496315"/>
              <a:gd name="connsiteX16" fmla="*/ 353260 w 609243"/>
              <a:gd name="connsiteY16" fmla="*/ 320420 h 496315"/>
              <a:gd name="connsiteX17" fmla="*/ 341872 w 609243"/>
              <a:gd name="connsiteY17" fmla="*/ 304212 h 496315"/>
              <a:gd name="connsiteX18" fmla="*/ 443849 w 609243"/>
              <a:gd name="connsiteY18" fmla="*/ 275552 h 496315"/>
              <a:gd name="connsiteX19" fmla="*/ 439981 w 609243"/>
              <a:gd name="connsiteY19" fmla="*/ 229743 h 496315"/>
              <a:gd name="connsiteX20" fmla="*/ 542897 w 609243"/>
              <a:gd name="connsiteY20" fmla="*/ 259481 h 496315"/>
              <a:gd name="connsiteX21" fmla="*/ 534359 w 609243"/>
              <a:gd name="connsiteY21" fmla="*/ 277206 h 496315"/>
              <a:gd name="connsiteX22" fmla="*/ 349445 w 609243"/>
              <a:gd name="connsiteY22" fmla="*/ 274552 h 496315"/>
              <a:gd name="connsiteX23" fmla="*/ 338060 w 609243"/>
              <a:gd name="connsiteY23" fmla="*/ 258438 h 496315"/>
              <a:gd name="connsiteX24" fmla="*/ 439981 w 609243"/>
              <a:gd name="connsiteY24" fmla="*/ 229743 h 496315"/>
              <a:gd name="connsiteX25" fmla="*/ 436157 w 609243"/>
              <a:gd name="connsiteY25" fmla="*/ 183933 h 496315"/>
              <a:gd name="connsiteX26" fmla="*/ 539058 w 609243"/>
              <a:gd name="connsiteY26" fmla="*/ 213639 h 496315"/>
              <a:gd name="connsiteX27" fmla="*/ 530612 w 609243"/>
              <a:gd name="connsiteY27" fmla="*/ 231439 h 496315"/>
              <a:gd name="connsiteX28" fmla="*/ 436157 w 609243"/>
              <a:gd name="connsiteY28" fmla="*/ 183933 h 496315"/>
              <a:gd name="connsiteX29" fmla="*/ 198798 w 609243"/>
              <a:gd name="connsiteY29" fmla="*/ 22403 h 496315"/>
              <a:gd name="connsiteX30" fmla="*/ 27245 w 609243"/>
              <a:gd name="connsiteY30" fmla="*/ 79844 h 496315"/>
              <a:gd name="connsiteX31" fmla="*/ 26012 w 609243"/>
              <a:gd name="connsiteY31" fmla="*/ 387586 h 496315"/>
              <a:gd name="connsiteX32" fmla="*/ 306429 w 609243"/>
              <a:gd name="connsiteY32" fmla="*/ 408620 h 496315"/>
              <a:gd name="connsiteX33" fmla="*/ 586847 w 609243"/>
              <a:gd name="connsiteY33" fmla="*/ 387586 h 496315"/>
              <a:gd name="connsiteX34" fmla="*/ 585614 w 609243"/>
              <a:gd name="connsiteY34" fmla="*/ 79844 h 496315"/>
              <a:gd name="connsiteX35" fmla="*/ 315160 w 609243"/>
              <a:gd name="connsiteY35" fmla="*/ 68664 h 496315"/>
              <a:gd name="connsiteX36" fmla="*/ 306429 w 609243"/>
              <a:gd name="connsiteY36" fmla="*/ 71791 h 496315"/>
              <a:gd name="connsiteX37" fmla="*/ 297699 w 609243"/>
              <a:gd name="connsiteY37" fmla="*/ 68664 h 496315"/>
              <a:gd name="connsiteX38" fmla="*/ 198798 w 609243"/>
              <a:gd name="connsiteY38" fmla="*/ 22403 h 496315"/>
              <a:gd name="connsiteX39" fmla="*/ 197678 w 609243"/>
              <a:gd name="connsiteY39" fmla="*/ 346 h 496315"/>
              <a:gd name="connsiteX40" fmla="*/ 306429 w 609243"/>
              <a:gd name="connsiteY40" fmla="*/ 46209 h 496315"/>
              <a:gd name="connsiteX41" fmla="*/ 602505 w 609243"/>
              <a:gd name="connsiteY41" fmla="*/ 64779 h 496315"/>
              <a:gd name="connsiteX42" fmla="*/ 606016 w 609243"/>
              <a:gd name="connsiteY42" fmla="*/ 68948 h 496315"/>
              <a:gd name="connsiteX43" fmla="*/ 608009 w 609243"/>
              <a:gd name="connsiteY43" fmla="*/ 75581 h 496315"/>
              <a:gd name="connsiteX44" fmla="*/ 609243 w 609243"/>
              <a:gd name="connsiteY44" fmla="*/ 396113 h 496315"/>
              <a:gd name="connsiteX45" fmla="*/ 608199 w 609243"/>
              <a:gd name="connsiteY45" fmla="*/ 400945 h 496315"/>
              <a:gd name="connsiteX46" fmla="*/ 595103 w 609243"/>
              <a:gd name="connsiteY46" fmla="*/ 414210 h 496315"/>
              <a:gd name="connsiteX47" fmla="*/ 317437 w 609243"/>
              <a:gd name="connsiteY47" fmla="*/ 428043 h 496315"/>
              <a:gd name="connsiteX48" fmla="*/ 306429 w 609243"/>
              <a:gd name="connsiteY48" fmla="*/ 434675 h 496315"/>
              <a:gd name="connsiteX49" fmla="*/ 295422 w 609243"/>
              <a:gd name="connsiteY49" fmla="*/ 428043 h 496315"/>
              <a:gd name="connsiteX50" fmla="*/ 17756 w 609243"/>
              <a:gd name="connsiteY50" fmla="*/ 414210 h 496315"/>
              <a:gd name="connsiteX51" fmla="*/ 4660 w 609243"/>
              <a:gd name="connsiteY51" fmla="*/ 400945 h 496315"/>
              <a:gd name="connsiteX52" fmla="*/ 3616 w 609243"/>
              <a:gd name="connsiteY52" fmla="*/ 396113 h 496315"/>
              <a:gd name="connsiteX53" fmla="*/ 4850 w 609243"/>
              <a:gd name="connsiteY53" fmla="*/ 75581 h 496315"/>
              <a:gd name="connsiteX54" fmla="*/ 6843 w 609243"/>
              <a:gd name="connsiteY54" fmla="*/ 68948 h 496315"/>
              <a:gd name="connsiteX55" fmla="*/ 10354 w 609243"/>
              <a:gd name="connsiteY55" fmla="*/ 64779 h 496315"/>
              <a:gd name="connsiteX56" fmla="*/ 197678 w 609243"/>
              <a:gd name="connsiteY5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341872 w 609243"/>
              <a:gd name="connsiteY14" fmla="*/ 304212 h 496315"/>
              <a:gd name="connsiteX15" fmla="*/ 443849 w 609243"/>
              <a:gd name="connsiteY15" fmla="*/ 275552 h 496315"/>
              <a:gd name="connsiteX16" fmla="*/ 439981 w 609243"/>
              <a:gd name="connsiteY16" fmla="*/ 229743 h 496315"/>
              <a:gd name="connsiteX17" fmla="*/ 542897 w 609243"/>
              <a:gd name="connsiteY17" fmla="*/ 259481 h 496315"/>
              <a:gd name="connsiteX18" fmla="*/ 534359 w 609243"/>
              <a:gd name="connsiteY18" fmla="*/ 277206 h 496315"/>
              <a:gd name="connsiteX19" fmla="*/ 349445 w 609243"/>
              <a:gd name="connsiteY19" fmla="*/ 274552 h 496315"/>
              <a:gd name="connsiteX20" fmla="*/ 338060 w 609243"/>
              <a:gd name="connsiteY20" fmla="*/ 258438 h 496315"/>
              <a:gd name="connsiteX21" fmla="*/ 439981 w 609243"/>
              <a:gd name="connsiteY21" fmla="*/ 229743 h 496315"/>
              <a:gd name="connsiteX22" fmla="*/ 436157 w 609243"/>
              <a:gd name="connsiteY22" fmla="*/ 183933 h 496315"/>
              <a:gd name="connsiteX23" fmla="*/ 539058 w 609243"/>
              <a:gd name="connsiteY23" fmla="*/ 213639 h 496315"/>
              <a:gd name="connsiteX24" fmla="*/ 530612 w 609243"/>
              <a:gd name="connsiteY24" fmla="*/ 231439 h 496315"/>
              <a:gd name="connsiteX25" fmla="*/ 436157 w 609243"/>
              <a:gd name="connsiteY25" fmla="*/ 183933 h 496315"/>
              <a:gd name="connsiteX26" fmla="*/ 198798 w 609243"/>
              <a:gd name="connsiteY26" fmla="*/ 22403 h 496315"/>
              <a:gd name="connsiteX27" fmla="*/ 27245 w 609243"/>
              <a:gd name="connsiteY27" fmla="*/ 79844 h 496315"/>
              <a:gd name="connsiteX28" fmla="*/ 26012 w 609243"/>
              <a:gd name="connsiteY28" fmla="*/ 387586 h 496315"/>
              <a:gd name="connsiteX29" fmla="*/ 306429 w 609243"/>
              <a:gd name="connsiteY29" fmla="*/ 408620 h 496315"/>
              <a:gd name="connsiteX30" fmla="*/ 586847 w 609243"/>
              <a:gd name="connsiteY30" fmla="*/ 387586 h 496315"/>
              <a:gd name="connsiteX31" fmla="*/ 585614 w 609243"/>
              <a:gd name="connsiteY31" fmla="*/ 79844 h 496315"/>
              <a:gd name="connsiteX32" fmla="*/ 315160 w 609243"/>
              <a:gd name="connsiteY32" fmla="*/ 68664 h 496315"/>
              <a:gd name="connsiteX33" fmla="*/ 306429 w 609243"/>
              <a:gd name="connsiteY33" fmla="*/ 71791 h 496315"/>
              <a:gd name="connsiteX34" fmla="*/ 297699 w 609243"/>
              <a:gd name="connsiteY34" fmla="*/ 68664 h 496315"/>
              <a:gd name="connsiteX35" fmla="*/ 198798 w 609243"/>
              <a:gd name="connsiteY35" fmla="*/ 22403 h 496315"/>
              <a:gd name="connsiteX36" fmla="*/ 197678 w 609243"/>
              <a:gd name="connsiteY36" fmla="*/ 346 h 496315"/>
              <a:gd name="connsiteX37" fmla="*/ 306429 w 609243"/>
              <a:gd name="connsiteY37" fmla="*/ 46209 h 496315"/>
              <a:gd name="connsiteX38" fmla="*/ 602505 w 609243"/>
              <a:gd name="connsiteY38" fmla="*/ 64779 h 496315"/>
              <a:gd name="connsiteX39" fmla="*/ 606016 w 609243"/>
              <a:gd name="connsiteY39" fmla="*/ 68948 h 496315"/>
              <a:gd name="connsiteX40" fmla="*/ 608009 w 609243"/>
              <a:gd name="connsiteY40" fmla="*/ 75581 h 496315"/>
              <a:gd name="connsiteX41" fmla="*/ 609243 w 609243"/>
              <a:gd name="connsiteY41" fmla="*/ 396113 h 496315"/>
              <a:gd name="connsiteX42" fmla="*/ 608199 w 609243"/>
              <a:gd name="connsiteY42" fmla="*/ 400945 h 496315"/>
              <a:gd name="connsiteX43" fmla="*/ 595103 w 609243"/>
              <a:gd name="connsiteY43" fmla="*/ 414210 h 496315"/>
              <a:gd name="connsiteX44" fmla="*/ 317437 w 609243"/>
              <a:gd name="connsiteY44" fmla="*/ 428043 h 496315"/>
              <a:gd name="connsiteX45" fmla="*/ 306429 w 609243"/>
              <a:gd name="connsiteY45" fmla="*/ 434675 h 496315"/>
              <a:gd name="connsiteX46" fmla="*/ 295422 w 609243"/>
              <a:gd name="connsiteY46" fmla="*/ 428043 h 496315"/>
              <a:gd name="connsiteX47" fmla="*/ 17756 w 609243"/>
              <a:gd name="connsiteY47" fmla="*/ 414210 h 496315"/>
              <a:gd name="connsiteX48" fmla="*/ 4660 w 609243"/>
              <a:gd name="connsiteY48" fmla="*/ 400945 h 496315"/>
              <a:gd name="connsiteX49" fmla="*/ 3616 w 609243"/>
              <a:gd name="connsiteY49" fmla="*/ 396113 h 496315"/>
              <a:gd name="connsiteX50" fmla="*/ 4850 w 609243"/>
              <a:gd name="connsiteY50" fmla="*/ 75581 h 496315"/>
              <a:gd name="connsiteX51" fmla="*/ 6843 w 609243"/>
              <a:gd name="connsiteY51" fmla="*/ 68948 h 496315"/>
              <a:gd name="connsiteX52" fmla="*/ 10354 w 609243"/>
              <a:gd name="connsiteY52" fmla="*/ 64779 h 496315"/>
              <a:gd name="connsiteX53" fmla="*/ 197678 w 609243"/>
              <a:gd name="connsiteY5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349445 w 609243"/>
              <a:gd name="connsiteY18" fmla="*/ 274552 h 496315"/>
              <a:gd name="connsiteX19" fmla="*/ 338060 w 609243"/>
              <a:gd name="connsiteY19" fmla="*/ 258438 h 496315"/>
              <a:gd name="connsiteX20" fmla="*/ 439981 w 609243"/>
              <a:gd name="connsiteY20" fmla="*/ 229743 h 496315"/>
              <a:gd name="connsiteX21" fmla="*/ 436157 w 609243"/>
              <a:gd name="connsiteY21" fmla="*/ 183933 h 496315"/>
              <a:gd name="connsiteX22" fmla="*/ 539058 w 609243"/>
              <a:gd name="connsiteY22" fmla="*/ 213639 h 496315"/>
              <a:gd name="connsiteX23" fmla="*/ 530612 w 609243"/>
              <a:gd name="connsiteY23" fmla="*/ 231439 h 496315"/>
              <a:gd name="connsiteX24" fmla="*/ 436157 w 609243"/>
              <a:gd name="connsiteY24" fmla="*/ 183933 h 496315"/>
              <a:gd name="connsiteX25" fmla="*/ 198798 w 609243"/>
              <a:gd name="connsiteY25" fmla="*/ 22403 h 496315"/>
              <a:gd name="connsiteX26" fmla="*/ 27245 w 609243"/>
              <a:gd name="connsiteY26" fmla="*/ 79844 h 496315"/>
              <a:gd name="connsiteX27" fmla="*/ 26012 w 609243"/>
              <a:gd name="connsiteY27" fmla="*/ 387586 h 496315"/>
              <a:gd name="connsiteX28" fmla="*/ 306429 w 609243"/>
              <a:gd name="connsiteY28" fmla="*/ 408620 h 496315"/>
              <a:gd name="connsiteX29" fmla="*/ 586847 w 609243"/>
              <a:gd name="connsiteY29" fmla="*/ 387586 h 496315"/>
              <a:gd name="connsiteX30" fmla="*/ 585614 w 609243"/>
              <a:gd name="connsiteY30" fmla="*/ 79844 h 496315"/>
              <a:gd name="connsiteX31" fmla="*/ 315160 w 609243"/>
              <a:gd name="connsiteY31" fmla="*/ 68664 h 496315"/>
              <a:gd name="connsiteX32" fmla="*/ 306429 w 609243"/>
              <a:gd name="connsiteY32" fmla="*/ 71791 h 496315"/>
              <a:gd name="connsiteX33" fmla="*/ 297699 w 609243"/>
              <a:gd name="connsiteY33" fmla="*/ 68664 h 496315"/>
              <a:gd name="connsiteX34" fmla="*/ 198798 w 609243"/>
              <a:gd name="connsiteY34" fmla="*/ 22403 h 496315"/>
              <a:gd name="connsiteX35" fmla="*/ 197678 w 609243"/>
              <a:gd name="connsiteY35" fmla="*/ 346 h 496315"/>
              <a:gd name="connsiteX36" fmla="*/ 306429 w 609243"/>
              <a:gd name="connsiteY36" fmla="*/ 46209 h 496315"/>
              <a:gd name="connsiteX37" fmla="*/ 602505 w 609243"/>
              <a:gd name="connsiteY37" fmla="*/ 64779 h 496315"/>
              <a:gd name="connsiteX38" fmla="*/ 606016 w 609243"/>
              <a:gd name="connsiteY38" fmla="*/ 68948 h 496315"/>
              <a:gd name="connsiteX39" fmla="*/ 608009 w 609243"/>
              <a:gd name="connsiteY39" fmla="*/ 75581 h 496315"/>
              <a:gd name="connsiteX40" fmla="*/ 609243 w 609243"/>
              <a:gd name="connsiteY40" fmla="*/ 396113 h 496315"/>
              <a:gd name="connsiteX41" fmla="*/ 608199 w 609243"/>
              <a:gd name="connsiteY41" fmla="*/ 400945 h 496315"/>
              <a:gd name="connsiteX42" fmla="*/ 595103 w 609243"/>
              <a:gd name="connsiteY42" fmla="*/ 414210 h 496315"/>
              <a:gd name="connsiteX43" fmla="*/ 317437 w 609243"/>
              <a:gd name="connsiteY43" fmla="*/ 428043 h 496315"/>
              <a:gd name="connsiteX44" fmla="*/ 306429 w 609243"/>
              <a:gd name="connsiteY44" fmla="*/ 434675 h 496315"/>
              <a:gd name="connsiteX45" fmla="*/ 295422 w 609243"/>
              <a:gd name="connsiteY45" fmla="*/ 428043 h 496315"/>
              <a:gd name="connsiteX46" fmla="*/ 17756 w 609243"/>
              <a:gd name="connsiteY46" fmla="*/ 414210 h 496315"/>
              <a:gd name="connsiteX47" fmla="*/ 4660 w 609243"/>
              <a:gd name="connsiteY47" fmla="*/ 400945 h 496315"/>
              <a:gd name="connsiteX48" fmla="*/ 3616 w 609243"/>
              <a:gd name="connsiteY48" fmla="*/ 396113 h 496315"/>
              <a:gd name="connsiteX49" fmla="*/ 4850 w 609243"/>
              <a:gd name="connsiteY49" fmla="*/ 75581 h 496315"/>
              <a:gd name="connsiteX50" fmla="*/ 6843 w 609243"/>
              <a:gd name="connsiteY50" fmla="*/ 68948 h 496315"/>
              <a:gd name="connsiteX51" fmla="*/ 10354 w 609243"/>
              <a:gd name="connsiteY51" fmla="*/ 64779 h 496315"/>
              <a:gd name="connsiteX52" fmla="*/ 197678 w 609243"/>
              <a:gd name="connsiteY5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338060 w 609243"/>
              <a:gd name="connsiteY18" fmla="*/ 258438 h 496315"/>
              <a:gd name="connsiteX19" fmla="*/ 439981 w 609243"/>
              <a:gd name="connsiteY19" fmla="*/ 229743 h 496315"/>
              <a:gd name="connsiteX20" fmla="*/ 436157 w 609243"/>
              <a:gd name="connsiteY20" fmla="*/ 183933 h 496315"/>
              <a:gd name="connsiteX21" fmla="*/ 539058 w 609243"/>
              <a:gd name="connsiteY21" fmla="*/ 213639 h 496315"/>
              <a:gd name="connsiteX22" fmla="*/ 530612 w 609243"/>
              <a:gd name="connsiteY22" fmla="*/ 231439 h 496315"/>
              <a:gd name="connsiteX23" fmla="*/ 436157 w 609243"/>
              <a:gd name="connsiteY23" fmla="*/ 183933 h 496315"/>
              <a:gd name="connsiteX24" fmla="*/ 198798 w 609243"/>
              <a:gd name="connsiteY24" fmla="*/ 22403 h 496315"/>
              <a:gd name="connsiteX25" fmla="*/ 27245 w 609243"/>
              <a:gd name="connsiteY25" fmla="*/ 79844 h 496315"/>
              <a:gd name="connsiteX26" fmla="*/ 26012 w 609243"/>
              <a:gd name="connsiteY26" fmla="*/ 387586 h 496315"/>
              <a:gd name="connsiteX27" fmla="*/ 306429 w 609243"/>
              <a:gd name="connsiteY27" fmla="*/ 408620 h 496315"/>
              <a:gd name="connsiteX28" fmla="*/ 586847 w 609243"/>
              <a:gd name="connsiteY28" fmla="*/ 387586 h 496315"/>
              <a:gd name="connsiteX29" fmla="*/ 585614 w 609243"/>
              <a:gd name="connsiteY29" fmla="*/ 79844 h 496315"/>
              <a:gd name="connsiteX30" fmla="*/ 315160 w 609243"/>
              <a:gd name="connsiteY30" fmla="*/ 68664 h 496315"/>
              <a:gd name="connsiteX31" fmla="*/ 306429 w 609243"/>
              <a:gd name="connsiteY31" fmla="*/ 71791 h 496315"/>
              <a:gd name="connsiteX32" fmla="*/ 297699 w 609243"/>
              <a:gd name="connsiteY32" fmla="*/ 68664 h 496315"/>
              <a:gd name="connsiteX33" fmla="*/ 198798 w 609243"/>
              <a:gd name="connsiteY33" fmla="*/ 22403 h 496315"/>
              <a:gd name="connsiteX34" fmla="*/ 197678 w 609243"/>
              <a:gd name="connsiteY34" fmla="*/ 346 h 496315"/>
              <a:gd name="connsiteX35" fmla="*/ 306429 w 609243"/>
              <a:gd name="connsiteY35" fmla="*/ 46209 h 496315"/>
              <a:gd name="connsiteX36" fmla="*/ 602505 w 609243"/>
              <a:gd name="connsiteY36" fmla="*/ 64779 h 496315"/>
              <a:gd name="connsiteX37" fmla="*/ 606016 w 609243"/>
              <a:gd name="connsiteY37" fmla="*/ 68948 h 496315"/>
              <a:gd name="connsiteX38" fmla="*/ 608009 w 609243"/>
              <a:gd name="connsiteY38" fmla="*/ 75581 h 496315"/>
              <a:gd name="connsiteX39" fmla="*/ 609243 w 609243"/>
              <a:gd name="connsiteY39" fmla="*/ 396113 h 496315"/>
              <a:gd name="connsiteX40" fmla="*/ 608199 w 609243"/>
              <a:gd name="connsiteY40" fmla="*/ 400945 h 496315"/>
              <a:gd name="connsiteX41" fmla="*/ 595103 w 609243"/>
              <a:gd name="connsiteY41" fmla="*/ 414210 h 496315"/>
              <a:gd name="connsiteX42" fmla="*/ 317437 w 609243"/>
              <a:gd name="connsiteY42" fmla="*/ 428043 h 496315"/>
              <a:gd name="connsiteX43" fmla="*/ 306429 w 609243"/>
              <a:gd name="connsiteY43" fmla="*/ 434675 h 496315"/>
              <a:gd name="connsiteX44" fmla="*/ 295422 w 609243"/>
              <a:gd name="connsiteY44" fmla="*/ 428043 h 496315"/>
              <a:gd name="connsiteX45" fmla="*/ 17756 w 609243"/>
              <a:gd name="connsiteY45" fmla="*/ 414210 h 496315"/>
              <a:gd name="connsiteX46" fmla="*/ 4660 w 609243"/>
              <a:gd name="connsiteY46" fmla="*/ 400945 h 496315"/>
              <a:gd name="connsiteX47" fmla="*/ 3616 w 609243"/>
              <a:gd name="connsiteY47" fmla="*/ 396113 h 496315"/>
              <a:gd name="connsiteX48" fmla="*/ 4850 w 609243"/>
              <a:gd name="connsiteY48" fmla="*/ 75581 h 496315"/>
              <a:gd name="connsiteX49" fmla="*/ 6843 w 609243"/>
              <a:gd name="connsiteY49" fmla="*/ 68948 h 496315"/>
              <a:gd name="connsiteX50" fmla="*/ 10354 w 609243"/>
              <a:gd name="connsiteY50" fmla="*/ 64779 h 496315"/>
              <a:gd name="connsiteX51" fmla="*/ 197678 w 609243"/>
              <a:gd name="connsiteY5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439981 w 609243"/>
              <a:gd name="connsiteY18" fmla="*/ 229743 h 496315"/>
              <a:gd name="connsiteX19" fmla="*/ 436157 w 609243"/>
              <a:gd name="connsiteY19" fmla="*/ 183933 h 496315"/>
              <a:gd name="connsiteX20" fmla="*/ 539058 w 609243"/>
              <a:gd name="connsiteY20" fmla="*/ 213639 h 496315"/>
              <a:gd name="connsiteX21" fmla="*/ 530612 w 609243"/>
              <a:gd name="connsiteY21" fmla="*/ 231439 h 496315"/>
              <a:gd name="connsiteX22" fmla="*/ 436157 w 609243"/>
              <a:gd name="connsiteY22" fmla="*/ 183933 h 496315"/>
              <a:gd name="connsiteX23" fmla="*/ 198798 w 609243"/>
              <a:gd name="connsiteY23" fmla="*/ 22403 h 496315"/>
              <a:gd name="connsiteX24" fmla="*/ 27245 w 609243"/>
              <a:gd name="connsiteY24" fmla="*/ 79844 h 496315"/>
              <a:gd name="connsiteX25" fmla="*/ 26012 w 609243"/>
              <a:gd name="connsiteY25" fmla="*/ 387586 h 496315"/>
              <a:gd name="connsiteX26" fmla="*/ 306429 w 609243"/>
              <a:gd name="connsiteY26" fmla="*/ 408620 h 496315"/>
              <a:gd name="connsiteX27" fmla="*/ 586847 w 609243"/>
              <a:gd name="connsiteY27" fmla="*/ 387586 h 496315"/>
              <a:gd name="connsiteX28" fmla="*/ 585614 w 609243"/>
              <a:gd name="connsiteY28" fmla="*/ 79844 h 496315"/>
              <a:gd name="connsiteX29" fmla="*/ 315160 w 609243"/>
              <a:gd name="connsiteY29" fmla="*/ 68664 h 496315"/>
              <a:gd name="connsiteX30" fmla="*/ 306429 w 609243"/>
              <a:gd name="connsiteY30" fmla="*/ 71791 h 496315"/>
              <a:gd name="connsiteX31" fmla="*/ 297699 w 609243"/>
              <a:gd name="connsiteY31" fmla="*/ 68664 h 496315"/>
              <a:gd name="connsiteX32" fmla="*/ 198798 w 609243"/>
              <a:gd name="connsiteY32" fmla="*/ 22403 h 496315"/>
              <a:gd name="connsiteX33" fmla="*/ 197678 w 609243"/>
              <a:gd name="connsiteY33" fmla="*/ 346 h 496315"/>
              <a:gd name="connsiteX34" fmla="*/ 306429 w 609243"/>
              <a:gd name="connsiteY34" fmla="*/ 46209 h 496315"/>
              <a:gd name="connsiteX35" fmla="*/ 602505 w 609243"/>
              <a:gd name="connsiteY35" fmla="*/ 64779 h 496315"/>
              <a:gd name="connsiteX36" fmla="*/ 606016 w 609243"/>
              <a:gd name="connsiteY36" fmla="*/ 68948 h 496315"/>
              <a:gd name="connsiteX37" fmla="*/ 608009 w 609243"/>
              <a:gd name="connsiteY37" fmla="*/ 75581 h 496315"/>
              <a:gd name="connsiteX38" fmla="*/ 609243 w 609243"/>
              <a:gd name="connsiteY38" fmla="*/ 396113 h 496315"/>
              <a:gd name="connsiteX39" fmla="*/ 608199 w 609243"/>
              <a:gd name="connsiteY39" fmla="*/ 400945 h 496315"/>
              <a:gd name="connsiteX40" fmla="*/ 595103 w 609243"/>
              <a:gd name="connsiteY40" fmla="*/ 414210 h 496315"/>
              <a:gd name="connsiteX41" fmla="*/ 317437 w 609243"/>
              <a:gd name="connsiteY41" fmla="*/ 428043 h 496315"/>
              <a:gd name="connsiteX42" fmla="*/ 306429 w 609243"/>
              <a:gd name="connsiteY42" fmla="*/ 434675 h 496315"/>
              <a:gd name="connsiteX43" fmla="*/ 295422 w 609243"/>
              <a:gd name="connsiteY43" fmla="*/ 428043 h 496315"/>
              <a:gd name="connsiteX44" fmla="*/ 17756 w 609243"/>
              <a:gd name="connsiteY44" fmla="*/ 414210 h 496315"/>
              <a:gd name="connsiteX45" fmla="*/ 4660 w 609243"/>
              <a:gd name="connsiteY45" fmla="*/ 400945 h 496315"/>
              <a:gd name="connsiteX46" fmla="*/ 3616 w 609243"/>
              <a:gd name="connsiteY46" fmla="*/ 396113 h 496315"/>
              <a:gd name="connsiteX47" fmla="*/ 4850 w 609243"/>
              <a:gd name="connsiteY47" fmla="*/ 75581 h 496315"/>
              <a:gd name="connsiteX48" fmla="*/ 6843 w 609243"/>
              <a:gd name="connsiteY48" fmla="*/ 68948 h 496315"/>
              <a:gd name="connsiteX49" fmla="*/ 10354 w 609243"/>
              <a:gd name="connsiteY49" fmla="*/ 64779 h 496315"/>
              <a:gd name="connsiteX50" fmla="*/ 197678 w 609243"/>
              <a:gd name="connsiteY5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443849 w 609243"/>
              <a:gd name="connsiteY13" fmla="*/ 275552 h 496315"/>
              <a:gd name="connsiteX14" fmla="*/ 439981 w 609243"/>
              <a:gd name="connsiteY14" fmla="*/ 229743 h 496315"/>
              <a:gd name="connsiteX15" fmla="*/ 542897 w 609243"/>
              <a:gd name="connsiteY15" fmla="*/ 259481 h 496315"/>
              <a:gd name="connsiteX16" fmla="*/ 534359 w 609243"/>
              <a:gd name="connsiteY16" fmla="*/ 277206 h 496315"/>
              <a:gd name="connsiteX17" fmla="*/ 439981 w 609243"/>
              <a:gd name="connsiteY17" fmla="*/ 229743 h 496315"/>
              <a:gd name="connsiteX18" fmla="*/ 436157 w 609243"/>
              <a:gd name="connsiteY18" fmla="*/ 183933 h 496315"/>
              <a:gd name="connsiteX19" fmla="*/ 539058 w 609243"/>
              <a:gd name="connsiteY19" fmla="*/ 213639 h 496315"/>
              <a:gd name="connsiteX20" fmla="*/ 530612 w 609243"/>
              <a:gd name="connsiteY20" fmla="*/ 231439 h 496315"/>
              <a:gd name="connsiteX21" fmla="*/ 436157 w 609243"/>
              <a:gd name="connsiteY21" fmla="*/ 183933 h 496315"/>
              <a:gd name="connsiteX22" fmla="*/ 198798 w 609243"/>
              <a:gd name="connsiteY22" fmla="*/ 22403 h 496315"/>
              <a:gd name="connsiteX23" fmla="*/ 27245 w 609243"/>
              <a:gd name="connsiteY23" fmla="*/ 79844 h 496315"/>
              <a:gd name="connsiteX24" fmla="*/ 26012 w 609243"/>
              <a:gd name="connsiteY24" fmla="*/ 387586 h 496315"/>
              <a:gd name="connsiteX25" fmla="*/ 306429 w 609243"/>
              <a:gd name="connsiteY25" fmla="*/ 408620 h 496315"/>
              <a:gd name="connsiteX26" fmla="*/ 586847 w 609243"/>
              <a:gd name="connsiteY26" fmla="*/ 387586 h 496315"/>
              <a:gd name="connsiteX27" fmla="*/ 585614 w 609243"/>
              <a:gd name="connsiteY27" fmla="*/ 79844 h 496315"/>
              <a:gd name="connsiteX28" fmla="*/ 315160 w 609243"/>
              <a:gd name="connsiteY28" fmla="*/ 68664 h 496315"/>
              <a:gd name="connsiteX29" fmla="*/ 306429 w 609243"/>
              <a:gd name="connsiteY29" fmla="*/ 71791 h 496315"/>
              <a:gd name="connsiteX30" fmla="*/ 297699 w 609243"/>
              <a:gd name="connsiteY30" fmla="*/ 68664 h 496315"/>
              <a:gd name="connsiteX31" fmla="*/ 198798 w 609243"/>
              <a:gd name="connsiteY31" fmla="*/ 22403 h 496315"/>
              <a:gd name="connsiteX32" fmla="*/ 197678 w 609243"/>
              <a:gd name="connsiteY32" fmla="*/ 346 h 496315"/>
              <a:gd name="connsiteX33" fmla="*/ 306429 w 609243"/>
              <a:gd name="connsiteY33" fmla="*/ 46209 h 496315"/>
              <a:gd name="connsiteX34" fmla="*/ 602505 w 609243"/>
              <a:gd name="connsiteY34" fmla="*/ 64779 h 496315"/>
              <a:gd name="connsiteX35" fmla="*/ 606016 w 609243"/>
              <a:gd name="connsiteY35" fmla="*/ 68948 h 496315"/>
              <a:gd name="connsiteX36" fmla="*/ 608009 w 609243"/>
              <a:gd name="connsiteY36" fmla="*/ 75581 h 496315"/>
              <a:gd name="connsiteX37" fmla="*/ 609243 w 609243"/>
              <a:gd name="connsiteY37" fmla="*/ 396113 h 496315"/>
              <a:gd name="connsiteX38" fmla="*/ 608199 w 609243"/>
              <a:gd name="connsiteY38" fmla="*/ 400945 h 496315"/>
              <a:gd name="connsiteX39" fmla="*/ 595103 w 609243"/>
              <a:gd name="connsiteY39" fmla="*/ 414210 h 496315"/>
              <a:gd name="connsiteX40" fmla="*/ 317437 w 609243"/>
              <a:gd name="connsiteY40" fmla="*/ 428043 h 496315"/>
              <a:gd name="connsiteX41" fmla="*/ 306429 w 609243"/>
              <a:gd name="connsiteY41" fmla="*/ 434675 h 496315"/>
              <a:gd name="connsiteX42" fmla="*/ 295422 w 609243"/>
              <a:gd name="connsiteY42" fmla="*/ 428043 h 496315"/>
              <a:gd name="connsiteX43" fmla="*/ 17756 w 609243"/>
              <a:gd name="connsiteY43" fmla="*/ 414210 h 496315"/>
              <a:gd name="connsiteX44" fmla="*/ 4660 w 609243"/>
              <a:gd name="connsiteY44" fmla="*/ 400945 h 496315"/>
              <a:gd name="connsiteX45" fmla="*/ 3616 w 609243"/>
              <a:gd name="connsiteY45" fmla="*/ 396113 h 496315"/>
              <a:gd name="connsiteX46" fmla="*/ 4850 w 609243"/>
              <a:gd name="connsiteY46" fmla="*/ 75581 h 496315"/>
              <a:gd name="connsiteX47" fmla="*/ 6843 w 609243"/>
              <a:gd name="connsiteY47" fmla="*/ 68948 h 496315"/>
              <a:gd name="connsiteX48" fmla="*/ 10354 w 609243"/>
              <a:gd name="connsiteY48" fmla="*/ 64779 h 496315"/>
              <a:gd name="connsiteX49" fmla="*/ 197678 w 609243"/>
              <a:gd name="connsiteY4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439981 w 609243"/>
              <a:gd name="connsiteY13" fmla="*/ 229743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439981 w 609243"/>
              <a:gd name="connsiteY16" fmla="*/ 229743 h 496315"/>
              <a:gd name="connsiteX17" fmla="*/ 436157 w 609243"/>
              <a:gd name="connsiteY17" fmla="*/ 183933 h 496315"/>
              <a:gd name="connsiteX18" fmla="*/ 539058 w 609243"/>
              <a:gd name="connsiteY18" fmla="*/ 213639 h 496315"/>
              <a:gd name="connsiteX19" fmla="*/ 530612 w 609243"/>
              <a:gd name="connsiteY19" fmla="*/ 231439 h 496315"/>
              <a:gd name="connsiteX20" fmla="*/ 436157 w 609243"/>
              <a:gd name="connsiteY20" fmla="*/ 183933 h 496315"/>
              <a:gd name="connsiteX21" fmla="*/ 198798 w 609243"/>
              <a:gd name="connsiteY21" fmla="*/ 22403 h 496315"/>
              <a:gd name="connsiteX22" fmla="*/ 27245 w 609243"/>
              <a:gd name="connsiteY22" fmla="*/ 79844 h 496315"/>
              <a:gd name="connsiteX23" fmla="*/ 26012 w 609243"/>
              <a:gd name="connsiteY23" fmla="*/ 387586 h 496315"/>
              <a:gd name="connsiteX24" fmla="*/ 306429 w 609243"/>
              <a:gd name="connsiteY24" fmla="*/ 408620 h 496315"/>
              <a:gd name="connsiteX25" fmla="*/ 586847 w 609243"/>
              <a:gd name="connsiteY25" fmla="*/ 387586 h 496315"/>
              <a:gd name="connsiteX26" fmla="*/ 585614 w 609243"/>
              <a:gd name="connsiteY26" fmla="*/ 79844 h 496315"/>
              <a:gd name="connsiteX27" fmla="*/ 315160 w 609243"/>
              <a:gd name="connsiteY27" fmla="*/ 68664 h 496315"/>
              <a:gd name="connsiteX28" fmla="*/ 306429 w 609243"/>
              <a:gd name="connsiteY28" fmla="*/ 71791 h 496315"/>
              <a:gd name="connsiteX29" fmla="*/ 297699 w 609243"/>
              <a:gd name="connsiteY29" fmla="*/ 68664 h 496315"/>
              <a:gd name="connsiteX30" fmla="*/ 198798 w 609243"/>
              <a:gd name="connsiteY30" fmla="*/ 22403 h 496315"/>
              <a:gd name="connsiteX31" fmla="*/ 197678 w 609243"/>
              <a:gd name="connsiteY31" fmla="*/ 346 h 496315"/>
              <a:gd name="connsiteX32" fmla="*/ 306429 w 609243"/>
              <a:gd name="connsiteY32" fmla="*/ 46209 h 496315"/>
              <a:gd name="connsiteX33" fmla="*/ 602505 w 609243"/>
              <a:gd name="connsiteY33" fmla="*/ 64779 h 496315"/>
              <a:gd name="connsiteX34" fmla="*/ 606016 w 609243"/>
              <a:gd name="connsiteY34" fmla="*/ 68948 h 496315"/>
              <a:gd name="connsiteX35" fmla="*/ 608009 w 609243"/>
              <a:gd name="connsiteY35" fmla="*/ 75581 h 496315"/>
              <a:gd name="connsiteX36" fmla="*/ 609243 w 609243"/>
              <a:gd name="connsiteY36" fmla="*/ 396113 h 496315"/>
              <a:gd name="connsiteX37" fmla="*/ 608199 w 609243"/>
              <a:gd name="connsiteY37" fmla="*/ 400945 h 496315"/>
              <a:gd name="connsiteX38" fmla="*/ 595103 w 609243"/>
              <a:gd name="connsiteY38" fmla="*/ 414210 h 496315"/>
              <a:gd name="connsiteX39" fmla="*/ 317437 w 609243"/>
              <a:gd name="connsiteY39" fmla="*/ 428043 h 496315"/>
              <a:gd name="connsiteX40" fmla="*/ 306429 w 609243"/>
              <a:gd name="connsiteY40" fmla="*/ 434675 h 496315"/>
              <a:gd name="connsiteX41" fmla="*/ 295422 w 609243"/>
              <a:gd name="connsiteY41" fmla="*/ 428043 h 496315"/>
              <a:gd name="connsiteX42" fmla="*/ 17756 w 609243"/>
              <a:gd name="connsiteY42" fmla="*/ 414210 h 496315"/>
              <a:gd name="connsiteX43" fmla="*/ 4660 w 609243"/>
              <a:gd name="connsiteY43" fmla="*/ 400945 h 496315"/>
              <a:gd name="connsiteX44" fmla="*/ 3616 w 609243"/>
              <a:gd name="connsiteY44" fmla="*/ 396113 h 496315"/>
              <a:gd name="connsiteX45" fmla="*/ 4850 w 609243"/>
              <a:gd name="connsiteY45" fmla="*/ 75581 h 496315"/>
              <a:gd name="connsiteX46" fmla="*/ 6843 w 609243"/>
              <a:gd name="connsiteY46" fmla="*/ 68948 h 496315"/>
              <a:gd name="connsiteX47" fmla="*/ 10354 w 609243"/>
              <a:gd name="connsiteY47" fmla="*/ 64779 h 496315"/>
              <a:gd name="connsiteX48" fmla="*/ 197678 w 609243"/>
              <a:gd name="connsiteY4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436157 w 609243"/>
              <a:gd name="connsiteY16" fmla="*/ 183933 h 496315"/>
              <a:gd name="connsiteX17" fmla="*/ 539058 w 609243"/>
              <a:gd name="connsiteY17" fmla="*/ 213639 h 496315"/>
              <a:gd name="connsiteX18" fmla="*/ 530612 w 609243"/>
              <a:gd name="connsiteY18" fmla="*/ 231439 h 496315"/>
              <a:gd name="connsiteX19" fmla="*/ 436157 w 609243"/>
              <a:gd name="connsiteY19" fmla="*/ 183933 h 496315"/>
              <a:gd name="connsiteX20" fmla="*/ 198798 w 609243"/>
              <a:gd name="connsiteY20" fmla="*/ 22403 h 496315"/>
              <a:gd name="connsiteX21" fmla="*/ 27245 w 609243"/>
              <a:gd name="connsiteY21" fmla="*/ 79844 h 496315"/>
              <a:gd name="connsiteX22" fmla="*/ 26012 w 609243"/>
              <a:gd name="connsiteY22" fmla="*/ 387586 h 496315"/>
              <a:gd name="connsiteX23" fmla="*/ 306429 w 609243"/>
              <a:gd name="connsiteY23" fmla="*/ 408620 h 496315"/>
              <a:gd name="connsiteX24" fmla="*/ 586847 w 609243"/>
              <a:gd name="connsiteY24" fmla="*/ 387586 h 496315"/>
              <a:gd name="connsiteX25" fmla="*/ 585614 w 609243"/>
              <a:gd name="connsiteY25" fmla="*/ 79844 h 496315"/>
              <a:gd name="connsiteX26" fmla="*/ 315160 w 609243"/>
              <a:gd name="connsiteY26" fmla="*/ 68664 h 496315"/>
              <a:gd name="connsiteX27" fmla="*/ 306429 w 609243"/>
              <a:gd name="connsiteY27" fmla="*/ 71791 h 496315"/>
              <a:gd name="connsiteX28" fmla="*/ 297699 w 609243"/>
              <a:gd name="connsiteY28" fmla="*/ 68664 h 496315"/>
              <a:gd name="connsiteX29" fmla="*/ 198798 w 609243"/>
              <a:gd name="connsiteY29" fmla="*/ 22403 h 496315"/>
              <a:gd name="connsiteX30" fmla="*/ 197678 w 609243"/>
              <a:gd name="connsiteY30" fmla="*/ 346 h 496315"/>
              <a:gd name="connsiteX31" fmla="*/ 306429 w 609243"/>
              <a:gd name="connsiteY31" fmla="*/ 46209 h 496315"/>
              <a:gd name="connsiteX32" fmla="*/ 602505 w 609243"/>
              <a:gd name="connsiteY32" fmla="*/ 64779 h 496315"/>
              <a:gd name="connsiteX33" fmla="*/ 606016 w 609243"/>
              <a:gd name="connsiteY33" fmla="*/ 68948 h 496315"/>
              <a:gd name="connsiteX34" fmla="*/ 608009 w 609243"/>
              <a:gd name="connsiteY34" fmla="*/ 75581 h 496315"/>
              <a:gd name="connsiteX35" fmla="*/ 609243 w 609243"/>
              <a:gd name="connsiteY35" fmla="*/ 396113 h 496315"/>
              <a:gd name="connsiteX36" fmla="*/ 608199 w 609243"/>
              <a:gd name="connsiteY36" fmla="*/ 400945 h 496315"/>
              <a:gd name="connsiteX37" fmla="*/ 595103 w 609243"/>
              <a:gd name="connsiteY37" fmla="*/ 414210 h 496315"/>
              <a:gd name="connsiteX38" fmla="*/ 317437 w 609243"/>
              <a:gd name="connsiteY38" fmla="*/ 428043 h 496315"/>
              <a:gd name="connsiteX39" fmla="*/ 306429 w 609243"/>
              <a:gd name="connsiteY39" fmla="*/ 434675 h 496315"/>
              <a:gd name="connsiteX40" fmla="*/ 295422 w 609243"/>
              <a:gd name="connsiteY40" fmla="*/ 428043 h 496315"/>
              <a:gd name="connsiteX41" fmla="*/ 17756 w 609243"/>
              <a:gd name="connsiteY41" fmla="*/ 414210 h 496315"/>
              <a:gd name="connsiteX42" fmla="*/ 4660 w 609243"/>
              <a:gd name="connsiteY42" fmla="*/ 400945 h 496315"/>
              <a:gd name="connsiteX43" fmla="*/ 3616 w 609243"/>
              <a:gd name="connsiteY43" fmla="*/ 396113 h 496315"/>
              <a:gd name="connsiteX44" fmla="*/ 4850 w 609243"/>
              <a:gd name="connsiteY44" fmla="*/ 75581 h 496315"/>
              <a:gd name="connsiteX45" fmla="*/ 6843 w 609243"/>
              <a:gd name="connsiteY45" fmla="*/ 68948 h 496315"/>
              <a:gd name="connsiteX46" fmla="*/ 10354 w 609243"/>
              <a:gd name="connsiteY46" fmla="*/ 64779 h 496315"/>
              <a:gd name="connsiteX47" fmla="*/ 197678 w 609243"/>
              <a:gd name="connsiteY4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530612 w 609243"/>
              <a:gd name="connsiteY16" fmla="*/ 231439 h 496315"/>
              <a:gd name="connsiteX17" fmla="*/ 539058 w 609243"/>
              <a:gd name="connsiteY17" fmla="*/ 213639 h 496315"/>
              <a:gd name="connsiteX18" fmla="*/ 530612 w 609243"/>
              <a:gd name="connsiteY18" fmla="*/ 231439 h 496315"/>
              <a:gd name="connsiteX19" fmla="*/ 198798 w 609243"/>
              <a:gd name="connsiteY19" fmla="*/ 22403 h 496315"/>
              <a:gd name="connsiteX20" fmla="*/ 27245 w 609243"/>
              <a:gd name="connsiteY20" fmla="*/ 79844 h 496315"/>
              <a:gd name="connsiteX21" fmla="*/ 26012 w 609243"/>
              <a:gd name="connsiteY21" fmla="*/ 387586 h 496315"/>
              <a:gd name="connsiteX22" fmla="*/ 306429 w 609243"/>
              <a:gd name="connsiteY22" fmla="*/ 408620 h 496315"/>
              <a:gd name="connsiteX23" fmla="*/ 586847 w 609243"/>
              <a:gd name="connsiteY23" fmla="*/ 387586 h 496315"/>
              <a:gd name="connsiteX24" fmla="*/ 585614 w 609243"/>
              <a:gd name="connsiteY24" fmla="*/ 79844 h 496315"/>
              <a:gd name="connsiteX25" fmla="*/ 315160 w 609243"/>
              <a:gd name="connsiteY25" fmla="*/ 68664 h 496315"/>
              <a:gd name="connsiteX26" fmla="*/ 306429 w 609243"/>
              <a:gd name="connsiteY26" fmla="*/ 71791 h 496315"/>
              <a:gd name="connsiteX27" fmla="*/ 297699 w 609243"/>
              <a:gd name="connsiteY27" fmla="*/ 68664 h 496315"/>
              <a:gd name="connsiteX28" fmla="*/ 198798 w 609243"/>
              <a:gd name="connsiteY28" fmla="*/ 22403 h 496315"/>
              <a:gd name="connsiteX29" fmla="*/ 197678 w 609243"/>
              <a:gd name="connsiteY29" fmla="*/ 346 h 496315"/>
              <a:gd name="connsiteX30" fmla="*/ 306429 w 609243"/>
              <a:gd name="connsiteY30" fmla="*/ 46209 h 496315"/>
              <a:gd name="connsiteX31" fmla="*/ 602505 w 609243"/>
              <a:gd name="connsiteY31" fmla="*/ 64779 h 496315"/>
              <a:gd name="connsiteX32" fmla="*/ 606016 w 609243"/>
              <a:gd name="connsiteY32" fmla="*/ 68948 h 496315"/>
              <a:gd name="connsiteX33" fmla="*/ 608009 w 609243"/>
              <a:gd name="connsiteY33" fmla="*/ 75581 h 496315"/>
              <a:gd name="connsiteX34" fmla="*/ 609243 w 609243"/>
              <a:gd name="connsiteY34" fmla="*/ 396113 h 496315"/>
              <a:gd name="connsiteX35" fmla="*/ 608199 w 609243"/>
              <a:gd name="connsiteY35" fmla="*/ 400945 h 496315"/>
              <a:gd name="connsiteX36" fmla="*/ 595103 w 609243"/>
              <a:gd name="connsiteY36" fmla="*/ 414210 h 496315"/>
              <a:gd name="connsiteX37" fmla="*/ 317437 w 609243"/>
              <a:gd name="connsiteY37" fmla="*/ 428043 h 496315"/>
              <a:gd name="connsiteX38" fmla="*/ 306429 w 609243"/>
              <a:gd name="connsiteY38" fmla="*/ 434675 h 496315"/>
              <a:gd name="connsiteX39" fmla="*/ 295422 w 609243"/>
              <a:gd name="connsiteY39" fmla="*/ 428043 h 496315"/>
              <a:gd name="connsiteX40" fmla="*/ 17756 w 609243"/>
              <a:gd name="connsiteY40" fmla="*/ 414210 h 496315"/>
              <a:gd name="connsiteX41" fmla="*/ 4660 w 609243"/>
              <a:gd name="connsiteY41" fmla="*/ 400945 h 496315"/>
              <a:gd name="connsiteX42" fmla="*/ 3616 w 609243"/>
              <a:gd name="connsiteY42" fmla="*/ 396113 h 496315"/>
              <a:gd name="connsiteX43" fmla="*/ 4850 w 609243"/>
              <a:gd name="connsiteY43" fmla="*/ 75581 h 496315"/>
              <a:gd name="connsiteX44" fmla="*/ 6843 w 609243"/>
              <a:gd name="connsiteY44" fmla="*/ 68948 h 496315"/>
              <a:gd name="connsiteX45" fmla="*/ 10354 w 609243"/>
              <a:gd name="connsiteY45" fmla="*/ 64779 h 496315"/>
              <a:gd name="connsiteX46" fmla="*/ 197678 w 609243"/>
              <a:gd name="connsiteY4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198798 w 609243"/>
              <a:gd name="connsiteY16" fmla="*/ 22403 h 496315"/>
              <a:gd name="connsiteX17" fmla="*/ 27245 w 609243"/>
              <a:gd name="connsiteY17" fmla="*/ 79844 h 496315"/>
              <a:gd name="connsiteX18" fmla="*/ 26012 w 609243"/>
              <a:gd name="connsiteY18" fmla="*/ 387586 h 496315"/>
              <a:gd name="connsiteX19" fmla="*/ 306429 w 609243"/>
              <a:gd name="connsiteY19" fmla="*/ 408620 h 496315"/>
              <a:gd name="connsiteX20" fmla="*/ 586847 w 609243"/>
              <a:gd name="connsiteY20" fmla="*/ 387586 h 496315"/>
              <a:gd name="connsiteX21" fmla="*/ 585614 w 609243"/>
              <a:gd name="connsiteY21" fmla="*/ 79844 h 496315"/>
              <a:gd name="connsiteX22" fmla="*/ 315160 w 609243"/>
              <a:gd name="connsiteY22" fmla="*/ 68664 h 496315"/>
              <a:gd name="connsiteX23" fmla="*/ 306429 w 609243"/>
              <a:gd name="connsiteY23" fmla="*/ 71791 h 496315"/>
              <a:gd name="connsiteX24" fmla="*/ 297699 w 609243"/>
              <a:gd name="connsiteY24" fmla="*/ 68664 h 496315"/>
              <a:gd name="connsiteX25" fmla="*/ 198798 w 609243"/>
              <a:gd name="connsiteY25" fmla="*/ 22403 h 496315"/>
              <a:gd name="connsiteX26" fmla="*/ 197678 w 609243"/>
              <a:gd name="connsiteY26" fmla="*/ 346 h 496315"/>
              <a:gd name="connsiteX27" fmla="*/ 306429 w 609243"/>
              <a:gd name="connsiteY27" fmla="*/ 46209 h 496315"/>
              <a:gd name="connsiteX28" fmla="*/ 602505 w 609243"/>
              <a:gd name="connsiteY28" fmla="*/ 64779 h 496315"/>
              <a:gd name="connsiteX29" fmla="*/ 606016 w 609243"/>
              <a:gd name="connsiteY29" fmla="*/ 68948 h 496315"/>
              <a:gd name="connsiteX30" fmla="*/ 608009 w 609243"/>
              <a:gd name="connsiteY30" fmla="*/ 75581 h 496315"/>
              <a:gd name="connsiteX31" fmla="*/ 609243 w 609243"/>
              <a:gd name="connsiteY31" fmla="*/ 396113 h 496315"/>
              <a:gd name="connsiteX32" fmla="*/ 608199 w 609243"/>
              <a:gd name="connsiteY32" fmla="*/ 400945 h 496315"/>
              <a:gd name="connsiteX33" fmla="*/ 595103 w 609243"/>
              <a:gd name="connsiteY33" fmla="*/ 414210 h 496315"/>
              <a:gd name="connsiteX34" fmla="*/ 317437 w 609243"/>
              <a:gd name="connsiteY34" fmla="*/ 428043 h 496315"/>
              <a:gd name="connsiteX35" fmla="*/ 306429 w 609243"/>
              <a:gd name="connsiteY35" fmla="*/ 434675 h 496315"/>
              <a:gd name="connsiteX36" fmla="*/ 295422 w 609243"/>
              <a:gd name="connsiteY36" fmla="*/ 428043 h 496315"/>
              <a:gd name="connsiteX37" fmla="*/ 17756 w 609243"/>
              <a:gd name="connsiteY37" fmla="*/ 414210 h 496315"/>
              <a:gd name="connsiteX38" fmla="*/ 4660 w 609243"/>
              <a:gd name="connsiteY38" fmla="*/ 400945 h 496315"/>
              <a:gd name="connsiteX39" fmla="*/ 3616 w 609243"/>
              <a:gd name="connsiteY39" fmla="*/ 396113 h 496315"/>
              <a:gd name="connsiteX40" fmla="*/ 4850 w 609243"/>
              <a:gd name="connsiteY40" fmla="*/ 75581 h 496315"/>
              <a:gd name="connsiteX41" fmla="*/ 6843 w 609243"/>
              <a:gd name="connsiteY41" fmla="*/ 68948 h 496315"/>
              <a:gd name="connsiteX42" fmla="*/ 10354 w 609243"/>
              <a:gd name="connsiteY42" fmla="*/ 64779 h 496315"/>
              <a:gd name="connsiteX43" fmla="*/ 197678 w 609243"/>
              <a:gd name="connsiteY4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198798 w 609243"/>
              <a:gd name="connsiteY13" fmla="*/ 22403 h 496315"/>
              <a:gd name="connsiteX14" fmla="*/ 27245 w 609243"/>
              <a:gd name="connsiteY14" fmla="*/ 79844 h 496315"/>
              <a:gd name="connsiteX15" fmla="*/ 26012 w 609243"/>
              <a:gd name="connsiteY15" fmla="*/ 387586 h 496315"/>
              <a:gd name="connsiteX16" fmla="*/ 306429 w 609243"/>
              <a:gd name="connsiteY16" fmla="*/ 408620 h 496315"/>
              <a:gd name="connsiteX17" fmla="*/ 586847 w 609243"/>
              <a:gd name="connsiteY17" fmla="*/ 387586 h 496315"/>
              <a:gd name="connsiteX18" fmla="*/ 585614 w 609243"/>
              <a:gd name="connsiteY18" fmla="*/ 79844 h 496315"/>
              <a:gd name="connsiteX19" fmla="*/ 315160 w 609243"/>
              <a:gd name="connsiteY19" fmla="*/ 68664 h 496315"/>
              <a:gd name="connsiteX20" fmla="*/ 306429 w 609243"/>
              <a:gd name="connsiteY20" fmla="*/ 71791 h 496315"/>
              <a:gd name="connsiteX21" fmla="*/ 297699 w 609243"/>
              <a:gd name="connsiteY21" fmla="*/ 68664 h 496315"/>
              <a:gd name="connsiteX22" fmla="*/ 198798 w 609243"/>
              <a:gd name="connsiteY22" fmla="*/ 22403 h 496315"/>
              <a:gd name="connsiteX23" fmla="*/ 197678 w 609243"/>
              <a:gd name="connsiteY23" fmla="*/ 346 h 496315"/>
              <a:gd name="connsiteX24" fmla="*/ 306429 w 609243"/>
              <a:gd name="connsiteY24" fmla="*/ 46209 h 496315"/>
              <a:gd name="connsiteX25" fmla="*/ 602505 w 609243"/>
              <a:gd name="connsiteY25" fmla="*/ 64779 h 496315"/>
              <a:gd name="connsiteX26" fmla="*/ 606016 w 609243"/>
              <a:gd name="connsiteY26" fmla="*/ 68948 h 496315"/>
              <a:gd name="connsiteX27" fmla="*/ 608009 w 609243"/>
              <a:gd name="connsiteY27" fmla="*/ 75581 h 496315"/>
              <a:gd name="connsiteX28" fmla="*/ 609243 w 609243"/>
              <a:gd name="connsiteY28" fmla="*/ 396113 h 496315"/>
              <a:gd name="connsiteX29" fmla="*/ 608199 w 609243"/>
              <a:gd name="connsiteY29" fmla="*/ 400945 h 496315"/>
              <a:gd name="connsiteX30" fmla="*/ 595103 w 609243"/>
              <a:gd name="connsiteY30" fmla="*/ 414210 h 496315"/>
              <a:gd name="connsiteX31" fmla="*/ 317437 w 609243"/>
              <a:gd name="connsiteY31" fmla="*/ 428043 h 496315"/>
              <a:gd name="connsiteX32" fmla="*/ 306429 w 609243"/>
              <a:gd name="connsiteY32" fmla="*/ 434675 h 496315"/>
              <a:gd name="connsiteX33" fmla="*/ 295422 w 609243"/>
              <a:gd name="connsiteY33" fmla="*/ 428043 h 496315"/>
              <a:gd name="connsiteX34" fmla="*/ 17756 w 609243"/>
              <a:gd name="connsiteY34" fmla="*/ 414210 h 496315"/>
              <a:gd name="connsiteX35" fmla="*/ 4660 w 609243"/>
              <a:gd name="connsiteY35" fmla="*/ 400945 h 496315"/>
              <a:gd name="connsiteX36" fmla="*/ 3616 w 609243"/>
              <a:gd name="connsiteY36" fmla="*/ 396113 h 496315"/>
              <a:gd name="connsiteX37" fmla="*/ 4850 w 609243"/>
              <a:gd name="connsiteY37" fmla="*/ 75581 h 496315"/>
              <a:gd name="connsiteX38" fmla="*/ 6843 w 609243"/>
              <a:gd name="connsiteY38" fmla="*/ 68948 h 496315"/>
              <a:gd name="connsiteX39" fmla="*/ 10354 w 609243"/>
              <a:gd name="connsiteY39" fmla="*/ 64779 h 496315"/>
              <a:gd name="connsiteX40" fmla="*/ 197678 w 609243"/>
              <a:gd name="connsiteY4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98798 w 609243"/>
              <a:gd name="connsiteY10" fmla="*/ 22403 h 496315"/>
              <a:gd name="connsiteX11" fmla="*/ 27245 w 609243"/>
              <a:gd name="connsiteY11" fmla="*/ 79844 h 496315"/>
              <a:gd name="connsiteX12" fmla="*/ 26012 w 609243"/>
              <a:gd name="connsiteY12" fmla="*/ 387586 h 496315"/>
              <a:gd name="connsiteX13" fmla="*/ 306429 w 609243"/>
              <a:gd name="connsiteY13" fmla="*/ 408620 h 496315"/>
              <a:gd name="connsiteX14" fmla="*/ 586847 w 609243"/>
              <a:gd name="connsiteY14" fmla="*/ 387586 h 496315"/>
              <a:gd name="connsiteX15" fmla="*/ 585614 w 609243"/>
              <a:gd name="connsiteY15" fmla="*/ 79844 h 496315"/>
              <a:gd name="connsiteX16" fmla="*/ 315160 w 609243"/>
              <a:gd name="connsiteY16" fmla="*/ 68664 h 496315"/>
              <a:gd name="connsiteX17" fmla="*/ 306429 w 609243"/>
              <a:gd name="connsiteY17" fmla="*/ 71791 h 496315"/>
              <a:gd name="connsiteX18" fmla="*/ 297699 w 609243"/>
              <a:gd name="connsiteY18" fmla="*/ 68664 h 496315"/>
              <a:gd name="connsiteX19" fmla="*/ 198798 w 609243"/>
              <a:gd name="connsiteY19" fmla="*/ 22403 h 496315"/>
              <a:gd name="connsiteX20" fmla="*/ 197678 w 609243"/>
              <a:gd name="connsiteY20" fmla="*/ 346 h 496315"/>
              <a:gd name="connsiteX21" fmla="*/ 306429 w 609243"/>
              <a:gd name="connsiteY21" fmla="*/ 46209 h 496315"/>
              <a:gd name="connsiteX22" fmla="*/ 602505 w 609243"/>
              <a:gd name="connsiteY22" fmla="*/ 64779 h 496315"/>
              <a:gd name="connsiteX23" fmla="*/ 606016 w 609243"/>
              <a:gd name="connsiteY23" fmla="*/ 68948 h 496315"/>
              <a:gd name="connsiteX24" fmla="*/ 608009 w 609243"/>
              <a:gd name="connsiteY24" fmla="*/ 75581 h 496315"/>
              <a:gd name="connsiteX25" fmla="*/ 609243 w 609243"/>
              <a:gd name="connsiteY25" fmla="*/ 396113 h 496315"/>
              <a:gd name="connsiteX26" fmla="*/ 608199 w 609243"/>
              <a:gd name="connsiteY26" fmla="*/ 400945 h 496315"/>
              <a:gd name="connsiteX27" fmla="*/ 595103 w 609243"/>
              <a:gd name="connsiteY27" fmla="*/ 414210 h 496315"/>
              <a:gd name="connsiteX28" fmla="*/ 317437 w 609243"/>
              <a:gd name="connsiteY28" fmla="*/ 428043 h 496315"/>
              <a:gd name="connsiteX29" fmla="*/ 306429 w 609243"/>
              <a:gd name="connsiteY29" fmla="*/ 434675 h 496315"/>
              <a:gd name="connsiteX30" fmla="*/ 295422 w 609243"/>
              <a:gd name="connsiteY30" fmla="*/ 428043 h 496315"/>
              <a:gd name="connsiteX31" fmla="*/ 17756 w 609243"/>
              <a:gd name="connsiteY31" fmla="*/ 414210 h 496315"/>
              <a:gd name="connsiteX32" fmla="*/ 4660 w 609243"/>
              <a:gd name="connsiteY32" fmla="*/ 400945 h 496315"/>
              <a:gd name="connsiteX33" fmla="*/ 3616 w 609243"/>
              <a:gd name="connsiteY33" fmla="*/ 396113 h 496315"/>
              <a:gd name="connsiteX34" fmla="*/ 4850 w 609243"/>
              <a:gd name="connsiteY34" fmla="*/ 75581 h 496315"/>
              <a:gd name="connsiteX35" fmla="*/ 6843 w 609243"/>
              <a:gd name="connsiteY35" fmla="*/ 68948 h 496315"/>
              <a:gd name="connsiteX36" fmla="*/ 10354 w 609243"/>
              <a:gd name="connsiteY36" fmla="*/ 64779 h 496315"/>
              <a:gd name="connsiteX37" fmla="*/ 197678 w 609243"/>
              <a:gd name="connsiteY37" fmla="*/ 346 h 49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9243" h="496315">
                <a:moveTo>
                  <a:pt x="165033" y="400904"/>
                </a:moveTo>
                <a:cubicBezTo>
                  <a:pt x="218614" y="402858"/>
                  <a:pt x="269051" y="419838"/>
                  <a:pt x="303783" y="460951"/>
                </a:cubicBezTo>
                <a:cubicBezTo>
                  <a:pt x="373248" y="378725"/>
                  <a:pt x="505628" y="393029"/>
                  <a:pt x="600145" y="431016"/>
                </a:cubicBezTo>
                <a:cubicBezTo>
                  <a:pt x="616847" y="437742"/>
                  <a:pt x="602423" y="460382"/>
                  <a:pt x="585911" y="453751"/>
                </a:cubicBezTo>
                <a:cubicBezTo>
                  <a:pt x="500314" y="419364"/>
                  <a:pt x="372583" y="404018"/>
                  <a:pt x="316310" y="490033"/>
                </a:cubicBezTo>
                <a:cubicBezTo>
                  <a:pt x="313178" y="494864"/>
                  <a:pt x="308433" y="496569"/>
                  <a:pt x="303783" y="496285"/>
                </a:cubicBezTo>
                <a:cubicBezTo>
                  <a:pt x="299134" y="496569"/>
                  <a:pt x="294389" y="494864"/>
                  <a:pt x="291257" y="490033"/>
                </a:cubicBezTo>
                <a:cubicBezTo>
                  <a:pt x="234984" y="404018"/>
                  <a:pt x="107253" y="419364"/>
                  <a:pt x="21751" y="453751"/>
                </a:cubicBezTo>
                <a:cubicBezTo>
                  <a:pt x="5144" y="460382"/>
                  <a:pt x="-9280" y="437742"/>
                  <a:pt x="7422" y="431016"/>
                </a:cubicBezTo>
                <a:cubicBezTo>
                  <a:pt x="54728" y="412023"/>
                  <a:pt x="111452" y="398950"/>
                  <a:pt x="165033" y="400904"/>
                </a:cubicBezTo>
                <a:close/>
                <a:moveTo>
                  <a:pt x="198798" y="22403"/>
                </a:moveTo>
                <a:cubicBezTo>
                  <a:pt x="139593" y="17888"/>
                  <a:pt x="76710" y="44314"/>
                  <a:pt x="27245" y="79844"/>
                </a:cubicBezTo>
                <a:cubicBezTo>
                  <a:pt x="29238" y="182456"/>
                  <a:pt x="26296" y="284974"/>
                  <a:pt x="26012" y="387586"/>
                </a:cubicBezTo>
                <a:cubicBezTo>
                  <a:pt x="118725" y="354898"/>
                  <a:pt x="223111" y="351392"/>
                  <a:pt x="306429" y="408620"/>
                </a:cubicBezTo>
                <a:cubicBezTo>
                  <a:pt x="389653" y="351392"/>
                  <a:pt x="494134" y="354898"/>
                  <a:pt x="586847" y="387586"/>
                </a:cubicBezTo>
                <a:cubicBezTo>
                  <a:pt x="586563" y="284974"/>
                  <a:pt x="583621" y="182456"/>
                  <a:pt x="585614" y="79844"/>
                </a:cubicBezTo>
                <a:cubicBezTo>
                  <a:pt x="506470" y="22995"/>
                  <a:pt x="392975" y="-10545"/>
                  <a:pt x="315160" y="68664"/>
                </a:cubicBezTo>
                <a:cubicBezTo>
                  <a:pt x="312503" y="71412"/>
                  <a:pt x="309371" y="72264"/>
                  <a:pt x="306429" y="71791"/>
                </a:cubicBezTo>
                <a:cubicBezTo>
                  <a:pt x="303488" y="72264"/>
                  <a:pt x="300356" y="71412"/>
                  <a:pt x="297699" y="68664"/>
                </a:cubicBezTo>
                <a:cubicBezTo>
                  <a:pt x="268518" y="38960"/>
                  <a:pt x="234320" y="25112"/>
                  <a:pt x="198798" y="22403"/>
                </a:cubicBezTo>
                <a:close/>
                <a:moveTo>
                  <a:pt x="197678" y="346"/>
                </a:moveTo>
                <a:cubicBezTo>
                  <a:pt x="236561" y="2640"/>
                  <a:pt x="274117" y="16470"/>
                  <a:pt x="306429" y="46209"/>
                </a:cubicBezTo>
                <a:cubicBezTo>
                  <a:pt x="392595" y="-33095"/>
                  <a:pt x="516055" y="730"/>
                  <a:pt x="602505" y="64779"/>
                </a:cubicBezTo>
                <a:cubicBezTo>
                  <a:pt x="604118" y="66011"/>
                  <a:pt x="605257" y="67432"/>
                  <a:pt x="606016" y="68948"/>
                </a:cubicBezTo>
                <a:cubicBezTo>
                  <a:pt x="607250" y="70654"/>
                  <a:pt x="608104" y="72833"/>
                  <a:pt x="608009" y="75581"/>
                </a:cubicBezTo>
                <a:cubicBezTo>
                  <a:pt x="605827" y="182456"/>
                  <a:pt x="609053" y="289237"/>
                  <a:pt x="609243" y="396113"/>
                </a:cubicBezTo>
                <a:cubicBezTo>
                  <a:pt x="609243" y="397913"/>
                  <a:pt x="608863" y="399524"/>
                  <a:pt x="608199" y="400945"/>
                </a:cubicBezTo>
                <a:cubicBezTo>
                  <a:pt x="610002" y="408620"/>
                  <a:pt x="604403" y="417810"/>
                  <a:pt x="595103" y="414210"/>
                </a:cubicBezTo>
                <a:cubicBezTo>
                  <a:pt x="503813" y="378679"/>
                  <a:pt x="400661" y="370815"/>
                  <a:pt x="317437" y="428043"/>
                </a:cubicBezTo>
                <a:cubicBezTo>
                  <a:pt x="315540" y="432591"/>
                  <a:pt x="311269" y="435812"/>
                  <a:pt x="306429" y="434675"/>
                </a:cubicBezTo>
                <a:cubicBezTo>
                  <a:pt x="301590" y="435812"/>
                  <a:pt x="297319" y="432591"/>
                  <a:pt x="295422" y="428043"/>
                </a:cubicBezTo>
                <a:cubicBezTo>
                  <a:pt x="212198" y="370815"/>
                  <a:pt x="109046" y="378679"/>
                  <a:pt x="17756" y="414210"/>
                </a:cubicBezTo>
                <a:cubicBezTo>
                  <a:pt x="8456" y="417810"/>
                  <a:pt x="2857" y="408620"/>
                  <a:pt x="4660" y="400945"/>
                </a:cubicBezTo>
                <a:cubicBezTo>
                  <a:pt x="3996" y="399524"/>
                  <a:pt x="3616" y="397913"/>
                  <a:pt x="3616" y="396113"/>
                </a:cubicBezTo>
                <a:cubicBezTo>
                  <a:pt x="3806" y="289237"/>
                  <a:pt x="7032" y="182456"/>
                  <a:pt x="4850" y="75581"/>
                </a:cubicBezTo>
                <a:cubicBezTo>
                  <a:pt x="4755" y="72833"/>
                  <a:pt x="5514" y="70654"/>
                  <a:pt x="6843" y="68948"/>
                </a:cubicBezTo>
                <a:cubicBezTo>
                  <a:pt x="7602" y="67432"/>
                  <a:pt x="8741" y="66011"/>
                  <a:pt x="10354" y="64779"/>
                </a:cubicBezTo>
                <a:cubicBezTo>
                  <a:pt x="64385" y="24748"/>
                  <a:pt x="132874" y="-3476"/>
                  <a:pt x="197678" y="34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/>
              <a:ea typeface="微軟正黑體"/>
              <a:sym typeface="微軟正黑體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  <p:sldLayoutId id="2147483693" r:id="rId15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6.xml"/><Relationship Id="rId4" Type="http://schemas.openxmlformats.org/officeDocument/2006/relationships/slide" Target="slide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4.png"/><Relationship Id="rId4" Type="http://schemas.openxmlformats.org/officeDocument/2006/relationships/image" Target="../media/image37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5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8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8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8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8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8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大數據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資料與資訊</a:t>
            </a:r>
            <a:endParaRPr lang="zh-TW" altLang="en-US" dirty="0"/>
          </a:p>
          <a:p>
            <a:r>
              <a:rPr lang="zh-TW" altLang="en-US" dirty="0">
                <a:hlinkClick r:id="rId4" action="ppaction://hlinksldjump"/>
              </a:rPr>
              <a:t>資料前處理</a:t>
            </a:r>
            <a:endParaRPr lang="en-US" altLang="zh-TW" dirty="0"/>
          </a:p>
          <a:p>
            <a:r>
              <a:rPr lang="zh-TW" altLang="en-US" dirty="0">
                <a:hlinkClick r:id="rId5" action="ppaction://hlinksldjump"/>
              </a:rPr>
              <a:t>資料處理實作</a:t>
            </a:r>
            <a:endParaRPr lang="zh-HK" altLang="en-US" dirty="0"/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sz="6000" dirty="0"/>
              <a:t>2-1 </a:t>
            </a:r>
            <a:endParaRPr lang="zh-TW" altLang="en-US" sz="6000" dirty="0"/>
          </a:p>
        </p:txBody>
      </p:sp>
      <p:sp>
        <p:nvSpPr>
          <p:cNvPr id="4" name="標題 3">
            <a:extLst>
              <a:ext uri="{FF2B5EF4-FFF2-40B4-BE49-F238E27FC236}">
                <a16:creationId xmlns=""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400" dirty="0"/>
              <a:t>資料整理與整合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6ECF11BD-6853-4412-948A-B32FC516C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075" y="2636843"/>
            <a:ext cx="5098102" cy="335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流程圖: 結束點 15">
            <a:extLst>
              <a:ext uri="{FF2B5EF4-FFF2-40B4-BE49-F238E27FC236}">
                <a16:creationId xmlns="" xmlns:a16="http://schemas.microsoft.com/office/drawing/2014/main" id="{A5292F2C-6E78-4101-BEBB-769928501691}"/>
              </a:ext>
            </a:extLst>
          </p:cNvPr>
          <p:cNvSpPr/>
          <p:nvPr/>
        </p:nvSpPr>
        <p:spPr>
          <a:xfrm>
            <a:off x="384272" y="2539360"/>
            <a:ext cx="1080120" cy="568949"/>
          </a:xfrm>
          <a:prstGeom prst="flowChartTerminator">
            <a:avLst/>
          </a:prstGeom>
          <a:solidFill>
            <a:srgbClr val="069ED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流程圖: 結束點 9">
            <a:extLst>
              <a:ext uri="{FF2B5EF4-FFF2-40B4-BE49-F238E27FC236}">
                <a16:creationId xmlns="" xmlns:a16="http://schemas.microsoft.com/office/drawing/2014/main" id="{CE8A9E74-D7CF-4700-98A6-40DB262A36D3}"/>
              </a:ext>
            </a:extLst>
          </p:cNvPr>
          <p:cNvSpPr/>
          <p:nvPr/>
        </p:nvSpPr>
        <p:spPr>
          <a:xfrm>
            <a:off x="384272" y="1027192"/>
            <a:ext cx="1080120" cy="568949"/>
          </a:xfrm>
          <a:prstGeom prst="flowChartTerminator">
            <a:avLst/>
          </a:prstGeom>
          <a:solidFill>
            <a:srgbClr val="069ED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03534C64-2193-40DD-ADEC-19361D0E4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736907" cy="1529561"/>
          </a:xfrm>
          <a:noFill/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情境</a:t>
            </a:r>
            <a:r>
              <a:rPr lang="zh-TW" altLang="en-US" dirty="0"/>
              <a:t>  當你利用</a:t>
            </a:r>
            <a:r>
              <a:rPr lang="zh-TW" altLang="en-US" dirty="0" smtClean="0"/>
              <a:t>手機 </a:t>
            </a:r>
            <a:r>
              <a:rPr lang="en-US" altLang="zh-TW" dirty="0" smtClean="0"/>
              <a:t>app </a:t>
            </a:r>
            <a:r>
              <a:rPr lang="zh-TW" altLang="en-US" dirty="0"/>
              <a:t>拍照，</a:t>
            </a:r>
            <a:r>
              <a:rPr lang="en-US" altLang="zh-TW" dirty="0"/>
              <a:t>app </a:t>
            </a:r>
            <a:r>
              <a:rPr lang="zh-TW" altLang="en-US" dirty="0"/>
              <a:t>會自動標示地點</a:t>
            </a:r>
            <a:r>
              <a:rPr lang="zh-TW" altLang="en-US" dirty="0" smtClean="0"/>
              <a:t>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分辨</a:t>
            </a:r>
            <a:r>
              <a:rPr lang="zh-TW" altLang="en-US" dirty="0"/>
              <a:t>景物等資訊。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DE3FE02-8E76-406D-97E9-8686584F4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大數據應用實例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88412340-D374-4426-951B-8C0A28AB6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011EE44-0EDA-42C7-A562-A6CC6E20E2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39</a:t>
            </a:r>
            <a:endParaRPr lang="zh-TW" altLang="en-US" dirty="0"/>
          </a:p>
        </p:txBody>
      </p:sp>
      <p:sp>
        <p:nvSpPr>
          <p:cNvPr id="17" name="內容版面配置區 2">
            <a:extLst>
              <a:ext uri="{FF2B5EF4-FFF2-40B4-BE49-F238E27FC236}">
                <a16:creationId xmlns="" xmlns:a16="http://schemas.microsoft.com/office/drawing/2014/main" id="{F8A61032-FDBF-4143-9ACA-706B63E9F5CE}"/>
              </a:ext>
            </a:extLst>
          </p:cNvPr>
          <p:cNvSpPr txBox="1">
            <a:spLocks/>
          </p:cNvSpPr>
          <p:nvPr/>
        </p:nvSpPr>
        <p:spPr>
          <a:xfrm>
            <a:off x="334566" y="2461303"/>
            <a:ext cx="6603509" cy="3913902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說明 </a:t>
            </a:r>
            <a:endParaRPr lang="en-US" altLang="zh-TW" b="1" dirty="0">
              <a:solidFill>
                <a:schemeClr val="bg1"/>
              </a:solidFill>
            </a:endParaRPr>
          </a:p>
          <a:p>
            <a:pPr marL="623888" indent="-511175">
              <a:buFont typeface="+mj-lt"/>
              <a:buAutoNum type="arabicPeriod"/>
            </a:pPr>
            <a:r>
              <a:rPr lang="en-US" altLang="zh-TW" dirty="0" smtClean="0"/>
              <a:t>App </a:t>
            </a:r>
            <a:r>
              <a:rPr lang="zh-TW" altLang="en-US" dirty="0" smtClean="0"/>
              <a:t>透過</a:t>
            </a:r>
            <a:r>
              <a:rPr lang="zh-TW" altLang="en-US" dirty="0"/>
              <a:t>雲端數據分析歸納。</a:t>
            </a:r>
            <a:endParaRPr lang="en-US" altLang="zh-TW" dirty="0"/>
          </a:p>
          <a:p>
            <a:pPr marL="623888" indent="-511175">
              <a:buFont typeface="+mj-lt"/>
              <a:buAutoNum type="arabicPeriod"/>
            </a:pPr>
            <a:r>
              <a:rPr lang="zh-TW" altLang="en-US" dirty="0"/>
              <a:t>判斷拍攝內容。</a:t>
            </a:r>
            <a:endParaRPr lang="en-US" altLang="zh-TW" dirty="0"/>
          </a:p>
          <a:p>
            <a:pPr marL="623888" indent="-511175">
              <a:buFont typeface="+mj-lt"/>
              <a:buAutoNum type="arabicPeriod"/>
            </a:pPr>
            <a:r>
              <a:rPr lang="zh-TW" altLang="en-US" dirty="0"/>
              <a:t>自動標註地點、時間、人名等資訊。</a:t>
            </a:r>
          </a:p>
        </p:txBody>
      </p:sp>
    </p:spTree>
    <p:extLst>
      <p:ext uri="{BB962C8B-B14F-4D97-AF65-F5344CB8AC3E}">
        <p14:creationId xmlns:p14="http://schemas.microsoft.com/office/powerpoint/2010/main" val="249351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89ED6821-BB17-4C49-895B-C5E224AA1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075" y="2627850"/>
            <a:ext cx="5095240" cy="335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流程圖: 結束點 15">
            <a:extLst>
              <a:ext uri="{FF2B5EF4-FFF2-40B4-BE49-F238E27FC236}">
                <a16:creationId xmlns="" xmlns:a16="http://schemas.microsoft.com/office/drawing/2014/main" id="{A5292F2C-6E78-4101-BEBB-769928501691}"/>
              </a:ext>
            </a:extLst>
          </p:cNvPr>
          <p:cNvSpPr/>
          <p:nvPr/>
        </p:nvSpPr>
        <p:spPr>
          <a:xfrm>
            <a:off x="384272" y="2539360"/>
            <a:ext cx="1080120" cy="568949"/>
          </a:xfrm>
          <a:prstGeom prst="flowChartTerminator">
            <a:avLst/>
          </a:prstGeom>
          <a:solidFill>
            <a:srgbClr val="069ED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流程圖: 結束點 9">
            <a:extLst>
              <a:ext uri="{FF2B5EF4-FFF2-40B4-BE49-F238E27FC236}">
                <a16:creationId xmlns="" xmlns:a16="http://schemas.microsoft.com/office/drawing/2014/main" id="{CE8A9E74-D7CF-4700-98A6-40DB262A36D3}"/>
              </a:ext>
            </a:extLst>
          </p:cNvPr>
          <p:cNvSpPr/>
          <p:nvPr/>
        </p:nvSpPr>
        <p:spPr>
          <a:xfrm>
            <a:off x="384272" y="1027192"/>
            <a:ext cx="1080120" cy="568949"/>
          </a:xfrm>
          <a:prstGeom prst="flowChartTerminator">
            <a:avLst/>
          </a:prstGeom>
          <a:solidFill>
            <a:srgbClr val="069ED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03534C64-2193-40DD-ADEC-19361D0E4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736907" cy="1529561"/>
          </a:xfrm>
          <a:noFill/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情境</a:t>
            </a:r>
            <a:r>
              <a:rPr lang="zh-TW" altLang="en-US" dirty="0"/>
              <a:t>  政府單位依據大數據分析結果，在犯罪率高的地區派駐警力，以降低犯罪事件的發生、提高破案率。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DE3FE02-8E76-406D-97E9-8686584F4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大數據應用實例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88412340-D374-4426-951B-8C0A28AB6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011EE44-0EDA-42C7-A562-A6CC6E20E2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39</a:t>
            </a:r>
            <a:endParaRPr lang="zh-TW" altLang="en-US" dirty="0"/>
          </a:p>
        </p:txBody>
      </p:sp>
      <p:sp>
        <p:nvSpPr>
          <p:cNvPr id="17" name="內容版面配置區 2">
            <a:extLst>
              <a:ext uri="{FF2B5EF4-FFF2-40B4-BE49-F238E27FC236}">
                <a16:creationId xmlns="" xmlns:a16="http://schemas.microsoft.com/office/drawing/2014/main" id="{F8A61032-FDBF-4143-9ACA-706B63E9F5CE}"/>
              </a:ext>
            </a:extLst>
          </p:cNvPr>
          <p:cNvSpPr txBox="1">
            <a:spLocks/>
          </p:cNvSpPr>
          <p:nvPr/>
        </p:nvSpPr>
        <p:spPr>
          <a:xfrm>
            <a:off x="334566" y="2461303"/>
            <a:ext cx="6480719" cy="3913902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說明 </a:t>
            </a:r>
            <a:endParaRPr lang="en-US" altLang="zh-TW" b="1" dirty="0">
              <a:solidFill>
                <a:schemeClr val="bg1"/>
              </a:solidFill>
            </a:endParaRPr>
          </a:p>
          <a:p>
            <a:pPr marL="623888" indent="-511175">
              <a:buFont typeface="+mj-lt"/>
              <a:buAutoNum type="arabicPeriod"/>
            </a:pPr>
            <a:r>
              <a:rPr lang="zh-TW" altLang="en-US" dirty="0"/>
              <a:t>分析犯罪資料。</a:t>
            </a:r>
            <a:endParaRPr lang="en-US" altLang="zh-TW" dirty="0"/>
          </a:p>
          <a:p>
            <a:pPr marL="623888" indent="-511175">
              <a:buFont typeface="+mj-lt"/>
              <a:buAutoNum type="arabicPeriod"/>
            </a:pPr>
            <a:r>
              <a:rPr lang="zh-TW" altLang="en-US" dirty="0"/>
              <a:t>依分析結果派駐警力。</a:t>
            </a:r>
            <a:endParaRPr lang="en-US" altLang="zh-TW" dirty="0"/>
          </a:p>
          <a:p>
            <a:pPr marL="623888" indent="-511175">
              <a:buFont typeface="+mj-lt"/>
              <a:buAutoNum type="arabicPeriod"/>
            </a:pPr>
            <a:r>
              <a:rPr lang="zh-TW" altLang="en-US" dirty="0"/>
              <a:t>提高事前預判的功效，減少犯罪發生。</a:t>
            </a:r>
          </a:p>
        </p:txBody>
      </p:sp>
    </p:spTree>
    <p:extLst>
      <p:ext uri="{BB962C8B-B14F-4D97-AF65-F5344CB8AC3E}">
        <p14:creationId xmlns:p14="http://schemas.microsoft.com/office/powerpoint/2010/main" val="212616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59CA7D1A-6D77-4F70-94B4-AB4597E30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310" y="2622735"/>
            <a:ext cx="5007107" cy="336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流程圖: 結束點 15">
            <a:extLst>
              <a:ext uri="{FF2B5EF4-FFF2-40B4-BE49-F238E27FC236}">
                <a16:creationId xmlns="" xmlns:a16="http://schemas.microsoft.com/office/drawing/2014/main" id="{A5292F2C-6E78-4101-BEBB-769928501691}"/>
              </a:ext>
            </a:extLst>
          </p:cNvPr>
          <p:cNvSpPr/>
          <p:nvPr/>
        </p:nvSpPr>
        <p:spPr>
          <a:xfrm>
            <a:off x="384272" y="2539360"/>
            <a:ext cx="1080120" cy="568949"/>
          </a:xfrm>
          <a:prstGeom prst="flowChartTerminator">
            <a:avLst/>
          </a:prstGeom>
          <a:solidFill>
            <a:srgbClr val="069ED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流程圖: 結束點 9">
            <a:extLst>
              <a:ext uri="{FF2B5EF4-FFF2-40B4-BE49-F238E27FC236}">
                <a16:creationId xmlns="" xmlns:a16="http://schemas.microsoft.com/office/drawing/2014/main" id="{CE8A9E74-D7CF-4700-98A6-40DB262A36D3}"/>
              </a:ext>
            </a:extLst>
          </p:cNvPr>
          <p:cNvSpPr/>
          <p:nvPr/>
        </p:nvSpPr>
        <p:spPr>
          <a:xfrm>
            <a:off x="384272" y="1027192"/>
            <a:ext cx="1080120" cy="568949"/>
          </a:xfrm>
          <a:prstGeom prst="flowChartTerminator">
            <a:avLst/>
          </a:prstGeom>
          <a:solidFill>
            <a:srgbClr val="069ED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03534C64-2193-40DD-ADEC-19361D0E4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736907" cy="1529561"/>
          </a:xfrm>
          <a:noFill/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情境</a:t>
            </a:r>
            <a:r>
              <a:rPr lang="zh-TW" altLang="en-US" dirty="0"/>
              <a:t>  利用大數據輔助醫生進行疾病診斷，提供治療方案的參考。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DE3FE02-8E76-406D-97E9-8686584F4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大數據應用實例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88412340-D374-4426-951B-8C0A28AB6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011EE44-0EDA-42C7-A562-A6CC6E20E2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39</a:t>
            </a:r>
            <a:endParaRPr lang="zh-TW" altLang="en-US" dirty="0"/>
          </a:p>
        </p:txBody>
      </p:sp>
      <p:sp>
        <p:nvSpPr>
          <p:cNvPr id="17" name="內容版面配置區 2">
            <a:extLst>
              <a:ext uri="{FF2B5EF4-FFF2-40B4-BE49-F238E27FC236}">
                <a16:creationId xmlns="" xmlns:a16="http://schemas.microsoft.com/office/drawing/2014/main" id="{F8A61032-FDBF-4143-9ACA-706B63E9F5CE}"/>
              </a:ext>
            </a:extLst>
          </p:cNvPr>
          <p:cNvSpPr txBox="1">
            <a:spLocks/>
          </p:cNvSpPr>
          <p:nvPr/>
        </p:nvSpPr>
        <p:spPr>
          <a:xfrm>
            <a:off x="334566" y="2461303"/>
            <a:ext cx="6480719" cy="3913902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說明 </a:t>
            </a:r>
            <a:endParaRPr lang="en-US" altLang="zh-TW" b="1" dirty="0">
              <a:solidFill>
                <a:schemeClr val="bg1"/>
              </a:solidFill>
            </a:endParaRPr>
          </a:p>
          <a:p>
            <a:pPr marL="623888" indent="-511175">
              <a:buFont typeface="+mj-lt"/>
              <a:buAutoNum type="arabicPeriod"/>
            </a:pPr>
            <a:r>
              <a:rPr lang="zh-TW" altLang="en-US" dirty="0"/>
              <a:t>醫師接觸的病患個案有限。</a:t>
            </a:r>
            <a:endParaRPr lang="en-US" altLang="zh-TW" dirty="0"/>
          </a:p>
          <a:p>
            <a:pPr marL="623888" indent="-511175">
              <a:buFont typeface="+mj-lt"/>
              <a:buAutoNum type="arabicPeriod"/>
            </a:pPr>
            <a:r>
              <a:rPr lang="zh-TW" altLang="en-US" dirty="0"/>
              <a:t>經大數據的案例對比，找出相關資訊</a:t>
            </a:r>
            <a:endParaRPr lang="en-US" altLang="zh-TW" dirty="0"/>
          </a:p>
          <a:p>
            <a:pPr marL="623888" indent="-511175">
              <a:buFont typeface="+mj-lt"/>
              <a:buAutoNum type="arabicPeriod"/>
            </a:pPr>
            <a:r>
              <a:rPr lang="zh-TW" altLang="en-US" dirty="0"/>
              <a:t>協助診斷，並提出治療方案。</a:t>
            </a:r>
          </a:p>
        </p:txBody>
      </p:sp>
    </p:spTree>
    <p:extLst>
      <p:ext uri="{BB962C8B-B14F-4D97-AF65-F5344CB8AC3E}">
        <p14:creationId xmlns:p14="http://schemas.microsoft.com/office/powerpoint/2010/main" val="262474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資料與資訊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40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69342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905766"/>
              </p:ext>
            </p:extLst>
          </p:nvPr>
        </p:nvGraphicFramePr>
        <p:xfrm>
          <a:off x="622598" y="1027594"/>
          <a:ext cx="11017224" cy="4994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5148572"/>
                <a:gridCol w="5148572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HK" altLang="en-US" sz="4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</a:t>
                      </a:r>
                      <a:r>
                        <a:rPr lang="en-US" altLang="zh-TW" sz="3600" b="1" baseline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data</a:t>
                      </a:r>
                      <a:endParaRPr lang="zh-HK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 </a:t>
                      </a:r>
                      <a:r>
                        <a:rPr lang="en-US" altLang="zh-TW" sz="3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information</a:t>
                      </a:r>
                      <a:endParaRPr lang="zh-HK" altLang="en-US" sz="3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225128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性質</a:t>
                      </a:r>
                      <a:endParaRPr lang="zh-HK" altLang="en-US" sz="32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200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對</a:t>
                      </a:r>
                      <a:r>
                        <a:rPr lang="zh-TW" altLang="en-US" sz="2800" b="1" kern="1200" dirty="0" smtClean="0">
                          <a:solidFill>
                            <a:srgbClr val="0071BB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事實的紀錄</a:t>
                      </a:r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</a:t>
                      </a:r>
                      <a:endParaRPr lang="en-US" altLang="zh-TW" sz="2800" kern="120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457200" indent="-457200">
                        <a:lnSpc>
                          <a:spcPct val="1200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800" b="1" kern="1200" dirty="0" smtClean="0">
                          <a:solidFill>
                            <a:srgbClr val="0071BB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未經處理</a:t>
                      </a:r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的文字、數字、檔案。（成績紀錄、產品訂購單、問卷調查表</a:t>
                      </a:r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…</a:t>
                      </a:r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</a:t>
                      </a:r>
                      <a:endParaRPr lang="zh-HK" altLang="en-US" sz="28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200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將資料</a:t>
                      </a:r>
                      <a:r>
                        <a:rPr lang="zh-TW" altLang="en-US" sz="2800" b="1" kern="1200" dirty="0" smtClean="0">
                          <a:solidFill>
                            <a:srgbClr val="0071BB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經過分類、歸納、解釋等分析</a:t>
                      </a:r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處理。</a:t>
                      </a:r>
                      <a:endParaRPr lang="en-US" altLang="zh-TW" sz="2800" kern="1200" dirty="0" smtClean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457200" indent="-457200" algn="l">
                        <a:lnSpc>
                          <a:spcPct val="1200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產生具有意義的資訊。</a:t>
                      </a:r>
                      <a:endParaRPr lang="zh-HK" altLang="en-US" sz="28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決策幫助</a:t>
                      </a:r>
                      <a:endParaRPr lang="zh-HK" altLang="en-US" sz="3200" b="1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indent="-457200" algn="l" defTabSz="1219122" rtl="0" eaLnBrk="1" fontAlgn="auto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龐大的數據資料，很難作為直接判斷或行動的依據。</a:t>
                      </a: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l" defTabSz="1219122" rtl="0" eaLnBrk="1" latinLnBrk="0" hangingPunct="1">
                        <a:lnSpc>
                          <a:spcPct val="1200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經過有計畫、有目的、有系統的處理，可作為決策時的參考依據</a:t>
                      </a:r>
                      <a:endParaRPr lang="zh-HK" altLang="en-US" sz="2800" kern="120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96FA02B-1B7A-44C8-9FE4-D5C7E9823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資料、資訊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92BA3AB6-1169-4D76-8E73-2A2351876D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24F993B9-1643-42E4-897D-CEBB312EDE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6614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549275" y="1773610"/>
            <a:ext cx="11641138" cy="48240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五邊形 16"/>
          <p:cNvSpPr/>
          <p:nvPr/>
        </p:nvSpPr>
        <p:spPr>
          <a:xfrm>
            <a:off x="549275" y="1773610"/>
            <a:ext cx="720204" cy="4763112"/>
          </a:xfrm>
          <a:prstGeom prst="homePlate">
            <a:avLst/>
          </a:prstGeom>
          <a:solidFill>
            <a:srgbClr val="10253F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766614" y="981522"/>
            <a:ext cx="576064" cy="57606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96FA02B-1B7A-44C8-9FE4-D5C7E9823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資料、資訊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DDB1A59-836F-4FEF-B44E-54CB733BA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664899" cy="5521446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例</a:t>
            </a:r>
            <a:r>
              <a:rPr lang="zh-TW" altLang="en-US" dirty="0" smtClean="0"/>
              <a:t> 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公司想根據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去年的銷售狀況，制定今年的宣傳策略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。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92BA3AB6-1169-4D76-8E73-2A2351876D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24F993B9-1643-42E4-897D-CEBB312EDE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40</a:t>
            </a:r>
            <a:endParaRPr lang="zh-TW" altLang="en-US" dirty="0"/>
          </a:p>
        </p:txBody>
      </p:sp>
      <p:grpSp>
        <p:nvGrpSpPr>
          <p:cNvPr id="7" name="群組 6">
            <a:extLst>
              <a:ext uri="{FF2B5EF4-FFF2-40B4-BE49-F238E27FC236}">
                <a16:creationId xmlns="" xmlns:a16="http://schemas.microsoft.com/office/drawing/2014/main" id="{5D28DD9F-CD38-4D5E-A0DC-A9AFEAAB5C83}"/>
              </a:ext>
            </a:extLst>
          </p:cNvPr>
          <p:cNvGrpSpPr/>
          <p:nvPr/>
        </p:nvGrpSpPr>
        <p:grpSpPr>
          <a:xfrm>
            <a:off x="1270670" y="1989634"/>
            <a:ext cx="4753719" cy="4557788"/>
            <a:chOff x="943922" y="1989634"/>
            <a:chExt cx="4753719" cy="4557788"/>
          </a:xfrm>
        </p:grpSpPr>
        <p:sp>
          <p:nvSpPr>
            <p:cNvPr id="8" name="圓角矩形圖說文字 31">
              <a:extLst>
                <a:ext uri="{FF2B5EF4-FFF2-40B4-BE49-F238E27FC236}">
                  <a16:creationId xmlns="" xmlns:a16="http://schemas.microsoft.com/office/drawing/2014/main" id="{841EEF00-4643-4709-9EDC-57D4AC08EA94}"/>
                </a:ext>
              </a:extLst>
            </p:cNvPr>
            <p:cNvSpPr/>
            <p:nvPr/>
          </p:nvSpPr>
          <p:spPr>
            <a:xfrm>
              <a:off x="1519986" y="1989634"/>
              <a:ext cx="4177655" cy="1944216"/>
            </a:xfrm>
            <a:prstGeom prst="wedgeRoundRectCallout">
              <a:avLst>
                <a:gd name="adj1" fmla="val -33133"/>
                <a:gd name="adj2" fmla="val 78487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TW" sz="2800" kern="100" dirty="0"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雖然收集了所有分公司的所有銷售紀錄，但是很難直接從中作出決策。</a:t>
              </a:r>
              <a:endParaRPr 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="" xmlns:a16="http://schemas.microsoft.com/office/drawing/2014/main" id="{CE36236A-E41B-4B4F-A26E-CBDD0327D0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02"/>
            <a:stretch/>
          </p:blipFill>
          <p:spPr bwMode="auto">
            <a:xfrm>
              <a:off x="943922" y="3789833"/>
              <a:ext cx="1406868" cy="2757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群組 9">
            <a:extLst>
              <a:ext uri="{FF2B5EF4-FFF2-40B4-BE49-F238E27FC236}">
                <a16:creationId xmlns="" xmlns:a16="http://schemas.microsoft.com/office/drawing/2014/main" id="{EC601BBB-3634-41BB-8ABC-110995BC972D}"/>
              </a:ext>
            </a:extLst>
          </p:cNvPr>
          <p:cNvGrpSpPr/>
          <p:nvPr/>
        </p:nvGrpSpPr>
        <p:grpSpPr>
          <a:xfrm>
            <a:off x="2566814" y="5474459"/>
            <a:ext cx="5040559" cy="978729"/>
            <a:chOff x="6032929" y="4005858"/>
            <a:chExt cx="5040559" cy="978729"/>
          </a:xfrm>
        </p:grpSpPr>
        <p:pic>
          <p:nvPicPr>
            <p:cNvPr id="11" name="Picture 4">
              <a:extLst>
                <a:ext uri="{FF2B5EF4-FFF2-40B4-BE49-F238E27FC236}">
                  <a16:creationId xmlns="" xmlns:a16="http://schemas.microsoft.com/office/drawing/2014/main" id="{4DB09B6B-3A0E-497A-87F0-EF3EF80D5D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2929" y="4077866"/>
              <a:ext cx="566333" cy="503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文字方塊 11">
              <a:extLst>
                <a:ext uri="{FF2B5EF4-FFF2-40B4-BE49-F238E27FC236}">
                  <a16:creationId xmlns="" xmlns:a16="http://schemas.microsoft.com/office/drawing/2014/main" id="{C8223822-1681-4D8B-89B7-CE9FBE0E1D78}"/>
                </a:ext>
              </a:extLst>
            </p:cNvPr>
            <p:cNvSpPr txBox="1"/>
            <p:nvPr/>
          </p:nvSpPr>
          <p:spPr>
            <a:xfrm>
              <a:off x="6527965" y="4005858"/>
              <a:ext cx="4545523" cy="9787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「資料」只是事實的紀錄，在未經處理前，對決策沒有幫助。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="" xmlns:a16="http://schemas.microsoft.com/office/drawing/2014/main" id="{A9DD9485-7473-4628-B9EB-395AE3651807}"/>
              </a:ext>
            </a:extLst>
          </p:cNvPr>
          <p:cNvGrpSpPr/>
          <p:nvPr/>
        </p:nvGrpSpPr>
        <p:grpSpPr>
          <a:xfrm>
            <a:off x="6593719" y="1834538"/>
            <a:ext cx="5277913" cy="5025050"/>
            <a:chOff x="5735166" y="909514"/>
            <a:chExt cx="6270732" cy="5075200"/>
          </a:xfrm>
        </p:grpSpPr>
        <p:pic>
          <p:nvPicPr>
            <p:cNvPr id="14" name="Picture 12">
              <a:extLst>
                <a:ext uri="{FF2B5EF4-FFF2-40B4-BE49-F238E27FC236}">
                  <a16:creationId xmlns="" xmlns:a16="http://schemas.microsoft.com/office/drawing/2014/main" id="{1E90FF2A-9F9C-4B78-A6AD-50A9BA9D70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5166" y="909514"/>
              <a:ext cx="5153025" cy="2927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>
              <a:extLst>
                <a:ext uri="{FF2B5EF4-FFF2-40B4-BE49-F238E27FC236}">
                  <a16:creationId xmlns="" xmlns:a16="http://schemas.microsoft.com/office/drawing/2014/main" id="{4878F4FF-612D-40E4-AB66-2C0F5765D4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5273" y="3107080"/>
              <a:ext cx="5000625" cy="2877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文字方塊 15"/>
          <p:cNvSpPr txBox="1"/>
          <p:nvPr/>
        </p:nvSpPr>
        <p:spPr>
          <a:xfrm>
            <a:off x="551781" y="3453601"/>
            <a:ext cx="718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endParaRPr lang="zh-HK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683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1316" y="1773610"/>
            <a:ext cx="11641138" cy="4824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766614" y="981522"/>
            <a:ext cx="576064" cy="57606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96FA02B-1B7A-44C8-9FE4-D5C7E9823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資料、資訊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DDB1A59-836F-4FEF-B44E-54CB733BA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664899" cy="5521446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例</a:t>
            </a:r>
            <a:r>
              <a:rPr lang="zh-TW" altLang="en-US" dirty="0" smtClean="0"/>
              <a:t> 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公司想根據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去年的銷售狀況，制定今年的宣傳策略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。</a:t>
            </a:r>
            <a:endParaRPr lang="en-US" altLang="zh-TW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92BA3AB6-1169-4D76-8E73-2A2351876D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24F993B9-1643-42E4-897D-CEBB312EDE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40</a:t>
            </a:r>
            <a:endParaRPr lang="zh-TW" altLang="en-US" dirty="0"/>
          </a:p>
        </p:txBody>
      </p:sp>
      <p:sp>
        <p:nvSpPr>
          <p:cNvPr id="19" name="五邊形 18"/>
          <p:cNvSpPr/>
          <p:nvPr/>
        </p:nvSpPr>
        <p:spPr>
          <a:xfrm flipH="1">
            <a:off x="11135246" y="1773610"/>
            <a:ext cx="720204" cy="4763112"/>
          </a:xfrm>
          <a:prstGeom prst="homePlat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1208965" y="3453601"/>
            <a:ext cx="718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</a:t>
            </a:r>
            <a:endParaRPr lang="zh-HK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="" xmlns:a16="http://schemas.microsoft.com/office/drawing/2014/main" id="{EC601BBB-3634-41BB-8ABC-110995BC972D}"/>
              </a:ext>
            </a:extLst>
          </p:cNvPr>
          <p:cNvGrpSpPr/>
          <p:nvPr/>
        </p:nvGrpSpPr>
        <p:grpSpPr>
          <a:xfrm>
            <a:off x="2854846" y="5587548"/>
            <a:ext cx="5904655" cy="938590"/>
            <a:chOff x="6032929" y="4005859"/>
            <a:chExt cx="7252140" cy="1152783"/>
          </a:xfrm>
        </p:grpSpPr>
        <p:pic>
          <p:nvPicPr>
            <p:cNvPr id="21" name="Picture 4">
              <a:extLst>
                <a:ext uri="{FF2B5EF4-FFF2-40B4-BE49-F238E27FC236}">
                  <a16:creationId xmlns="" xmlns:a16="http://schemas.microsoft.com/office/drawing/2014/main" id="{4DB09B6B-3A0E-497A-87F0-EF3EF80D5D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2929" y="4077866"/>
              <a:ext cx="566333" cy="503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文字方塊 21">
              <a:extLst>
                <a:ext uri="{FF2B5EF4-FFF2-40B4-BE49-F238E27FC236}">
                  <a16:creationId xmlns="" xmlns:a16="http://schemas.microsoft.com/office/drawing/2014/main" id="{C8223822-1681-4D8B-89B7-CE9FBE0E1D78}"/>
                </a:ext>
              </a:extLst>
            </p:cNvPr>
            <p:cNvSpPr txBox="1"/>
            <p:nvPr/>
          </p:nvSpPr>
          <p:spPr>
            <a:xfrm>
              <a:off x="6527967" y="4005859"/>
              <a:ext cx="6757102" cy="11527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TW" altLang="en-US" b="0" i="0" u="none" strike="noStrike" baseline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資料經過處理成為「資訊」，</a:t>
              </a:r>
              <a:endParaRPr lang="en-US" altLang="zh-TW" b="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just">
                <a:lnSpc>
                  <a:spcPct val="120000"/>
                </a:lnSpc>
              </a:pPr>
              <a:r>
                <a:rPr lang="zh-TW" altLang="en-US" b="0" i="0" u="none" strike="noStrike" baseline="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可以提供決策的判斷依據。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4" name="圓角矩形圖說文字 31">
            <a:extLst>
              <a:ext uri="{FF2B5EF4-FFF2-40B4-BE49-F238E27FC236}">
                <a16:creationId xmlns="" xmlns:a16="http://schemas.microsoft.com/office/drawing/2014/main" id="{841EEF00-4643-4709-9EDC-57D4AC08EA94}"/>
              </a:ext>
            </a:extLst>
          </p:cNvPr>
          <p:cNvSpPr/>
          <p:nvPr/>
        </p:nvSpPr>
        <p:spPr>
          <a:xfrm>
            <a:off x="7628296" y="1990786"/>
            <a:ext cx="3075421" cy="2393172"/>
          </a:xfrm>
          <a:prstGeom prst="wedgeRoundRectCallout">
            <a:avLst>
              <a:gd name="adj1" fmla="val -248"/>
              <a:gd name="adj2" fmla="val 632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2800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</a:t>
            </a:r>
            <a:r>
              <a:rPr lang="zh-TW" altLang="en-US" sz="28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針對東部地區、</a:t>
            </a:r>
            <a:r>
              <a:rPr lang="en-US" altLang="zh-TW" sz="28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41 </a:t>
            </a:r>
            <a:r>
              <a:rPr lang="zh-TW" altLang="en-US" sz="28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～ </a:t>
            </a:r>
            <a:r>
              <a:rPr lang="en-US" altLang="zh-TW" sz="28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60</a:t>
            </a:r>
            <a:r>
              <a:rPr lang="zh-TW" altLang="en-US" sz="28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歲的女性展開行銷宣傳活動。</a:t>
            </a:r>
            <a:endParaRPr 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26" name="群組 25">
            <a:extLst>
              <a:ext uri="{FF2B5EF4-FFF2-40B4-BE49-F238E27FC236}">
                <a16:creationId xmlns="" xmlns:a16="http://schemas.microsoft.com/office/drawing/2014/main" id="{9AA9906E-6423-4479-B6C8-BBC05BC04789}"/>
              </a:ext>
            </a:extLst>
          </p:cNvPr>
          <p:cNvGrpSpPr/>
          <p:nvPr/>
        </p:nvGrpSpPr>
        <p:grpSpPr>
          <a:xfrm>
            <a:off x="389113" y="1931652"/>
            <a:ext cx="2091445" cy="4341286"/>
            <a:chOff x="153950" y="830217"/>
            <a:chExt cx="2674669" cy="5551905"/>
          </a:xfrm>
        </p:grpSpPr>
        <p:grpSp>
          <p:nvGrpSpPr>
            <p:cNvPr id="27" name="群組 26">
              <a:extLst>
                <a:ext uri="{FF2B5EF4-FFF2-40B4-BE49-F238E27FC236}">
                  <a16:creationId xmlns="" xmlns:a16="http://schemas.microsoft.com/office/drawing/2014/main" id="{E612C187-3DA1-4CD7-B49C-4786CA6E1901}"/>
                </a:ext>
              </a:extLst>
            </p:cNvPr>
            <p:cNvGrpSpPr/>
            <p:nvPr/>
          </p:nvGrpSpPr>
          <p:grpSpPr>
            <a:xfrm>
              <a:off x="183584" y="1661393"/>
              <a:ext cx="2615401" cy="4720729"/>
              <a:chOff x="103619" y="1629594"/>
              <a:chExt cx="2615401" cy="4720729"/>
            </a:xfrm>
          </p:grpSpPr>
          <p:pic>
            <p:nvPicPr>
              <p:cNvPr id="29" name="Picture 4">
                <a:extLst>
                  <a:ext uri="{FF2B5EF4-FFF2-40B4-BE49-F238E27FC236}">
                    <a16:creationId xmlns="" xmlns:a16="http://schemas.microsoft.com/office/drawing/2014/main" id="{D0D1EEE9-FACA-44D3-9AB5-42BBACDEA9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644" y="1629594"/>
                <a:ext cx="2521376" cy="47207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" name="文字方塊 29">
                <a:extLst>
                  <a:ext uri="{FF2B5EF4-FFF2-40B4-BE49-F238E27FC236}">
                    <a16:creationId xmlns="" xmlns:a16="http://schemas.microsoft.com/office/drawing/2014/main" id="{33D62191-2BD8-444E-A584-40B86E0991B1}"/>
                  </a:ext>
                </a:extLst>
              </p:cNvPr>
              <p:cNvSpPr txBox="1"/>
              <p:nvPr/>
            </p:nvSpPr>
            <p:spPr>
              <a:xfrm>
                <a:off x="103619" y="4880668"/>
                <a:ext cx="989514" cy="629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21</a:t>
                </a:r>
                <a:r>
                  <a:rPr lang="en-US" altLang="zh-TW" sz="2000" b="0" i="0" u="none" strike="noStrike" baseline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%</a:t>
                </a:r>
                <a:endPara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1" name="文字方塊 30">
                <a:extLst>
                  <a:ext uri="{FF2B5EF4-FFF2-40B4-BE49-F238E27FC236}">
                    <a16:creationId xmlns="" xmlns:a16="http://schemas.microsoft.com/office/drawing/2014/main" id="{E19CEC71-69A7-447E-814A-E1BE93392A08}"/>
                  </a:ext>
                </a:extLst>
              </p:cNvPr>
              <p:cNvSpPr txBox="1"/>
              <p:nvPr/>
            </p:nvSpPr>
            <p:spPr>
              <a:xfrm>
                <a:off x="494382" y="3606544"/>
                <a:ext cx="989514" cy="629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20</a:t>
                </a:r>
                <a:r>
                  <a:rPr lang="en-US" altLang="zh-TW" sz="2000" b="0" i="0" u="none" strike="noStrike" baseline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%</a:t>
                </a:r>
                <a:endPara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2" name="文字方塊 31">
                <a:extLst>
                  <a:ext uri="{FF2B5EF4-FFF2-40B4-BE49-F238E27FC236}">
                    <a16:creationId xmlns="" xmlns:a16="http://schemas.microsoft.com/office/drawing/2014/main" id="{B70E318A-FC81-47A0-BD32-7918608F8312}"/>
                  </a:ext>
                </a:extLst>
              </p:cNvPr>
              <p:cNvSpPr txBox="1"/>
              <p:nvPr/>
            </p:nvSpPr>
            <p:spPr>
              <a:xfrm>
                <a:off x="986661" y="2332939"/>
                <a:ext cx="989514" cy="629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TW" sz="2000" b="0" i="0" u="none" strike="noStrike" baseline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18%</a:t>
                </a:r>
                <a:endPara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3" name="文字方塊 32">
                <a:extLst>
                  <a:ext uri="{FF2B5EF4-FFF2-40B4-BE49-F238E27FC236}">
                    <a16:creationId xmlns="" xmlns:a16="http://schemas.microsoft.com/office/drawing/2014/main" id="{02142E88-C096-4301-ABF7-11B88EC791A7}"/>
                  </a:ext>
                </a:extLst>
              </p:cNvPr>
              <p:cNvSpPr txBox="1"/>
              <p:nvPr/>
            </p:nvSpPr>
            <p:spPr>
              <a:xfrm>
                <a:off x="1670708" y="3955217"/>
                <a:ext cx="989514" cy="629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TW" sz="2000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41</a:t>
                </a:r>
                <a:r>
                  <a:rPr lang="en-US" altLang="zh-TW" sz="2000" b="0" i="0" u="none" strike="noStrike" baseline="0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%</a:t>
                </a:r>
                <a:endParaRPr lang="zh-TW" altLang="en-US" sz="20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28" name="流程圖: 結束點 27">
              <a:extLst>
                <a:ext uri="{FF2B5EF4-FFF2-40B4-BE49-F238E27FC236}">
                  <a16:creationId xmlns="" xmlns:a16="http://schemas.microsoft.com/office/drawing/2014/main" id="{793F30D8-5832-40B3-9284-3F8EB27C74C9}"/>
                </a:ext>
              </a:extLst>
            </p:cNvPr>
            <p:cNvSpPr/>
            <p:nvPr/>
          </p:nvSpPr>
          <p:spPr>
            <a:xfrm>
              <a:off x="153950" y="830217"/>
              <a:ext cx="2674669" cy="664178"/>
            </a:xfrm>
            <a:prstGeom prst="flowChartTerminator">
              <a:avLst/>
            </a:prstGeom>
            <a:solidFill>
              <a:srgbClr val="F48FA7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1800" b="1" i="0" u="none" strike="noStrike" baseline="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銷售比例</a:t>
              </a:r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34" name="直線接點 33">
            <a:extLst>
              <a:ext uri="{FF2B5EF4-FFF2-40B4-BE49-F238E27FC236}">
                <a16:creationId xmlns="" xmlns:a16="http://schemas.microsoft.com/office/drawing/2014/main" id="{B58CAAB2-9D53-44E4-B37D-0D528E1DB99B}"/>
              </a:ext>
            </a:extLst>
          </p:cNvPr>
          <p:cNvCxnSpPr>
            <a:cxnSpLocks/>
          </p:cNvCxnSpPr>
          <p:nvPr/>
        </p:nvCxnSpPr>
        <p:spPr>
          <a:xfrm flipH="1">
            <a:off x="2134766" y="3933850"/>
            <a:ext cx="1017966" cy="0"/>
          </a:xfrm>
          <a:prstGeom prst="line">
            <a:avLst/>
          </a:prstGeom>
          <a:ln w="57150" cap="rnd">
            <a:solidFill>
              <a:schemeClr val="accent2">
                <a:lumMod val="7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群組 34">
            <a:extLst>
              <a:ext uri="{FF2B5EF4-FFF2-40B4-BE49-F238E27FC236}">
                <a16:creationId xmlns="" xmlns:a16="http://schemas.microsoft.com/office/drawing/2014/main" id="{E51FDAB5-B559-4818-B374-C7123062368C}"/>
              </a:ext>
            </a:extLst>
          </p:cNvPr>
          <p:cNvGrpSpPr/>
          <p:nvPr/>
        </p:nvGrpSpPr>
        <p:grpSpPr>
          <a:xfrm>
            <a:off x="2480558" y="1957765"/>
            <a:ext cx="4600665" cy="3547246"/>
            <a:chOff x="2539533" y="1076250"/>
            <a:chExt cx="5650572" cy="4356753"/>
          </a:xfrm>
        </p:grpSpPr>
        <p:grpSp>
          <p:nvGrpSpPr>
            <p:cNvPr id="36" name="群組 35">
              <a:extLst>
                <a:ext uri="{FF2B5EF4-FFF2-40B4-BE49-F238E27FC236}">
                  <a16:creationId xmlns="" xmlns:a16="http://schemas.microsoft.com/office/drawing/2014/main" id="{3C707C10-F040-4314-8A4C-182F78EEC293}"/>
                </a:ext>
              </a:extLst>
            </p:cNvPr>
            <p:cNvGrpSpPr/>
            <p:nvPr/>
          </p:nvGrpSpPr>
          <p:grpSpPr>
            <a:xfrm>
              <a:off x="2539533" y="1076250"/>
              <a:ext cx="5650572" cy="4356753"/>
              <a:chOff x="2539533" y="1076250"/>
              <a:chExt cx="5650572" cy="4356753"/>
            </a:xfrm>
          </p:grpSpPr>
          <p:sp>
            <p:nvSpPr>
              <p:cNvPr id="55" name="矩形: 圓角 12">
                <a:extLst>
                  <a:ext uri="{FF2B5EF4-FFF2-40B4-BE49-F238E27FC236}">
                    <a16:creationId xmlns="" xmlns:a16="http://schemas.microsoft.com/office/drawing/2014/main" id="{A9A4D4A8-4616-4E4D-B1C9-268126A1CD04}"/>
                  </a:ext>
                </a:extLst>
              </p:cNvPr>
              <p:cNvSpPr/>
              <p:nvPr/>
            </p:nvSpPr>
            <p:spPr>
              <a:xfrm>
                <a:off x="2539533" y="1878535"/>
                <a:ext cx="5650572" cy="3554468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chemeClr val="accent2">
                    <a:lumMod val="75000"/>
                  </a:schemeClr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56" name="Picture 6">
                <a:extLst>
                  <a:ext uri="{FF2B5EF4-FFF2-40B4-BE49-F238E27FC236}">
                    <a16:creationId xmlns="" xmlns:a16="http://schemas.microsoft.com/office/drawing/2014/main" id="{F1841677-BB22-45B0-BFB9-22E87DEF20F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49547" y="2287218"/>
                <a:ext cx="2221998" cy="22219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7" name="流程圖: 結束點 56">
                <a:extLst>
                  <a:ext uri="{FF2B5EF4-FFF2-40B4-BE49-F238E27FC236}">
                    <a16:creationId xmlns="" xmlns:a16="http://schemas.microsoft.com/office/drawing/2014/main" id="{919A8994-90C6-4D9F-979C-12E72F2D5563}"/>
                  </a:ext>
                </a:extLst>
              </p:cNvPr>
              <p:cNvSpPr/>
              <p:nvPr/>
            </p:nvSpPr>
            <p:spPr>
              <a:xfrm>
                <a:off x="3742451" y="1076250"/>
                <a:ext cx="3146204" cy="691026"/>
              </a:xfrm>
              <a:prstGeom prst="flowChartTerminator">
                <a:avLst/>
              </a:prstGeom>
              <a:solidFill>
                <a:srgbClr val="F48FA7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zh-TW" altLang="en-US" sz="2000" b="1" i="0" u="none" strike="noStrike" baseline="0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東區消費族群</a:t>
                </a:r>
                <a:r>
                  <a:rPr lang="zh-TW" altLang="en-US" sz="2000" b="1" i="0" u="none" strike="noStrike" baseline="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分析</a:t>
                </a:r>
                <a:endParaRPr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37" name="直線接點 36">
              <a:extLst>
                <a:ext uri="{FF2B5EF4-FFF2-40B4-BE49-F238E27FC236}">
                  <a16:creationId xmlns="" xmlns:a16="http://schemas.microsoft.com/office/drawing/2014/main" id="{3272E3E5-EB4D-43D2-B291-6FEA555D5640}"/>
                </a:ext>
              </a:extLst>
            </p:cNvPr>
            <p:cNvCxnSpPr/>
            <p:nvPr/>
          </p:nvCxnSpPr>
          <p:spPr>
            <a:xfrm flipH="1" flipV="1">
              <a:off x="4085859" y="2447352"/>
              <a:ext cx="410659" cy="306809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接點 37">
              <a:extLst>
                <a:ext uri="{FF2B5EF4-FFF2-40B4-BE49-F238E27FC236}">
                  <a16:creationId xmlns="" xmlns:a16="http://schemas.microsoft.com/office/drawing/2014/main" id="{B5D72C2E-8D5F-41EB-AB73-E66B1837E085}"/>
                </a:ext>
              </a:extLst>
            </p:cNvPr>
            <p:cNvCxnSpPr/>
            <p:nvPr/>
          </p:nvCxnSpPr>
          <p:spPr>
            <a:xfrm flipH="1">
              <a:off x="3811580" y="3650572"/>
              <a:ext cx="463534" cy="211863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接點 38">
              <a:extLst>
                <a:ext uri="{FF2B5EF4-FFF2-40B4-BE49-F238E27FC236}">
                  <a16:creationId xmlns="" xmlns:a16="http://schemas.microsoft.com/office/drawing/2014/main" id="{1C8687E9-DA25-401D-8AB5-8383F9AF45E7}"/>
                </a:ext>
              </a:extLst>
            </p:cNvPr>
            <p:cNvCxnSpPr/>
            <p:nvPr/>
          </p:nvCxnSpPr>
          <p:spPr>
            <a:xfrm flipV="1">
              <a:off x="5403053" y="2287218"/>
              <a:ext cx="514730" cy="37692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="" xmlns:a16="http://schemas.microsoft.com/office/drawing/2014/main" id="{50593A40-A92C-4A32-B973-E8363FBD030A}"/>
                </a:ext>
              </a:extLst>
            </p:cNvPr>
            <p:cNvCxnSpPr/>
            <p:nvPr/>
          </p:nvCxnSpPr>
          <p:spPr>
            <a:xfrm>
              <a:off x="6052148" y="3025993"/>
              <a:ext cx="307838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>
              <a:extLst>
                <a:ext uri="{FF2B5EF4-FFF2-40B4-BE49-F238E27FC236}">
                  <a16:creationId xmlns="" xmlns:a16="http://schemas.microsoft.com/office/drawing/2014/main" id="{69E2E98B-37F6-4383-9366-366FDDB83B67}"/>
                </a:ext>
              </a:extLst>
            </p:cNvPr>
            <p:cNvCxnSpPr/>
            <p:nvPr/>
          </p:nvCxnSpPr>
          <p:spPr>
            <a:xfrm>
              <a:off x="6146322" y="3769605"/>
              <a:ext cx="344620" cy="65497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="" xmlns:a16="http://schemas.microsoft.com/office/drawing/2014/main" id="{C2DB7D32-B5F3-4EC3-88DA-9E3DDDA0BEC1}"/>
                </a:ext>
              </a:extLst>
            </p:cNvPr>
            <p:cNvCxnSpPr/>
            <p:nvPr/>
          </p:nvCxnSpPr>
          <p:spPr>
            <a:xfrm flipH="1">
              <a:off x="5381785" y="4206904"/>
              <a:ext cx="93793" cy="435342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文字方塊 48">
              <a:extLst>
                <a:ext uri="{FF2B5EF4-FFF2-40B4-BE49-F238E27FC236}">
                  <a16:creationId xmlns="" xmlns:a16="http://schemas.microsoft.com/office/drawing/2014/main" id="{B2EB2FB8-45DF-4594-9F67-632F3791C26D}"/>
                </a:ext>
              </a:extLst>
            </p:cNvPr>
            <p:cNvSpPr txBox="1"/>
            <p:nvPr/>
          </p:nvSpPr>
          <p:spPr>
            <a:xfrm>
              <a:off x="2822355" y="2088240"/>
              <a:ext cx="1541200" cy="7182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61～80歲</a:t>
              </a:r>
            </a:p>
            <a:p>
              <a:pPr algn="ctr"/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17%</a:t>
              </a:r>
            </a:p>
          </p:txBody>
        </p:sp>
        <p:sp>
          <p:nvSpPr>
            <p:cNvPr id="50" name="文字方塊 49">
              <a:extLst>
                <a:ext uri="{FF2B5EF4-FFF2-40B4-BE49-F238E27FC236}">
                  <a16:creationId xmlns="" xmlns:a16="http://schemas.microsoft.com/office/drawing/2014/main" id="{4BEB5A04-4AFF-4960-BA1D-78EC1AA903B4}"/>
                </a:ext>
              </a:extLst>
            </p:cNvPr>
            <p:cNvSpPr txBox="1"/>
            <p:nvPr/>
          </p:nvSpPr>
          <p:spPr>
            <a:xfrm>
              <a:off x="2696284" y="3857055"/>
              <a:ext cx="1629564" cy="7182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1～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0歲</a:t>
              </a:r>
            </a:p>
            <a:p>
              <a:pPr algn="ctr"/>
              <a:r>
                <a:rPr lang="en-US" altLang="zh-TW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31</a:t>
              </a:r>
              <a:r>
                <a: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</a:p>
          </p:txBody>
        </p:sp>
        <p:sp>
          <p:nvSpPr>
            <p:cNvPr id="51" name="文字方塊 50">
              <a:extLst>
                <a:ext uri="{FF2B5EF4-FFF2-40B4-BE49-F238E27FC236}">
                  <a16:creationId xmlns="" xmlns:a16="http://schemas.microsoft.com/office/drawing/2014/main" id="{44294974-6914-4B94-B80D-1DA80D7FB790}"/>
                </a:ext>
              </a:extLst>
            </p:cNvPr>
            <p:cNvSpPr txBox="1"/>
            <p:nvPr/>
          </p:nvSpPr>
          <p:spPr>
            <a:xfrm>
              <a:off x="6057546" y="2077541"/>
              <a:ext cx="1717492" cy="7182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1～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0歲</a:t>
              </a:r>
            </a:p>
            <a:p>
              <a:pPr algn="ctr"/>
              <a:r>
                <a:rPr lang="en-US" altLang="zh-TW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="" xmlns:a16="http://schemas.microsoft.com/office/drawing/2014/main" id="{98B9ED54-4881-4673-8D3B-97D8307737A9}"/>
                </a:ext>
              </a:extLst>
            </p:cNvPr>
            <p:cNvSpPr txBox="1"/>
            <p:nvPr/>
          </p:nvSpPr>
          <p:spPr>
            <a:xfrm>
              <a:off x="6536867" y="2873508"/>
              <a:ext cx="1487319" cy="7182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1～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0歲</a:t>
              </a:r>
            </a:p>
            <a:p>
              <a:pPr algn="ctr"/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en-US" altLang="zh-TW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="" xmlns:a16="http://schemas.microsoft.com/office/drawing/2014/main" id="{026F836B-B756-45AF-A11A-D79DD178749E}"/>
                </a:ext>
              </a:extLst>
            </p:cNvPr>
            <p:cNvSpPr txBox="1"/>
            <p:nvPr/>
          </p:nvSpPr>
          <p:spPr>
            <a:xfrm>
              <a:off x="6183104" y="4476140"/>
              <a:ext cx="1668954" cy="7182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61～80歲</a:t>
              </a:r>
            </a:p>
            <a:p>
              <a:pPr algn="ctr"/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7%</a:t>
              </a:r>
            </a:p>
          </p:txBody>
        </p:sp>
        <p:sp>
          <p:nvSpPr>
            <p:cNvPr id="54" name="文字方塊 53">
              <a:extLst>
                <a:ext uri="{FF2B5EF4-FFF2-40B4-BE49-F238E27FC236}">
                  <a16:creationId xmlns="" xmlns:a16="http://schemas.microsoft.com/office/drawing/2014/main" id="{EE989BBA-041A-44F1-AF2B-6940923DDB84}"/>
                </a:ext>
              </a:extLst>
            </p:cNvPr>
            <p:cNvSpPr txBox="1"/>
            <p:nvPr/>
          </p:nvSpPr>
          <p:spPr>
            <a:xfrm>
              <a:off x="4534560" y="4653021"/>
              <a:ext cx="1736985" cy="7182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1～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0歲</a:t>
              </a:r>
            </a:p>
            <a:p>
              <a:pPr algn="ctr"/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en-US" altLang="zh-TW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</a:p>
          </p:txBody>
        </p:sp>
      </p:grpSp>
      <p:grpSp>
        <p:nvGrpSpPr>
          <p:cNvPr id="69" name="群組 68"/>
          <p:cNvGrpSpPr/>
          <p:nvPr/>
        </p:nvGrpSpPr>
        <p:grpSpPr>
          <a:xfrm>
            <a:off x="5470031" y="4735265"/>
            <a:ext cx="252000" cy="276999"/>
            <a:chOff x="4222998" y="4795296"/>
            <a:chExt cx="252000" cy="276999"/>
          </a:xfrm>
        </p:grpSpPr>
        <p:sp>
          <p:nvSpPr>
            <p:cNvPr id="68" name="橢圓 67">
              <a:extLst>
                <a:ext uri="{FF2B5EF4-FFF2-40B4-BE49-F238E27FC236}">
                  <a16:creationId xmlns="" xmlns:a16="http://schemas.microsoft.com/office/drawing/2014/main" id="{1C40BBD9-942D-465B-AEC5-16113FCAC343}"/>
                </a:ext>
              </a:extLst>
            </p:cNvPr>
            <p:cNvSpPr/>
            <p:nvPr/>
          </p:nvSpPr>
          <p:spPr>
            <a:xfrm>
              <a:off x="4222998" y="4811606"/>
              <a:ext cx="252000" cy="2520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6" name="文字方塊 65"/>
            <p:cNvSpPr txBox="1"/>
            <p:nvPr/>
          </p:nvSpPr>
          <p:spPr>
            <a:xfrm>
              <a:off x="4233015" y="4795296"/>
              <a:ext cx="2305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男</a:t>
              </a:r>
              <a:endPara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70" name="群組 69"/>
          <p:cNvGrpSpPr/>
          <p:nvPr/>
        </p:nvGrpSpPr>
        <p:grpSpPr>
          <a:xfrm>
            <a:off x="2566814" y="4221882"/>
            <a:ext cx="252000" cy="276999"/>
            <a:chOff x="4222998" y="4795296"/>
            <a:chExt cx="252000" cy="276999"/>
          </a:xfrm>
        </p:grpSpPr>
        <p:sp>
          <p:nvSpPr>
            <p:cNvPr id="71" name="橢圓 70">
              <a:extLst>
                <a:ext uri="{FF2B5EF4-FFF2-40B4-BE49-F238E27FC236}">
                  <a16:creationId xmlns="" xmlns:a16="http://schemas.microsoft.com/office/drawing/2014/main" id="{1C40BBD9-942D-465B-AEC5-16113FCAC343}"/>
                </a:ext>
              </a:extLst>
            </p:cNvPr>
            <p:cNvSpPr/>
            <p:nvPr/>
          </p:nvSpPr>
          <p:spPr>
            <a:xfrm>
              <a:off x="4222998" y="4811606"/>
              <a:ext cx="252000" cy="252000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4233015" y="4795296"/>
              <a:ext cx="2305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女</a:t>
              </a:r>
              <a:endPara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73" name="群組 72"/>
          <p:cNvGrpSpPr/>
          <p:nvPr/>
        </p:nvGrpSpPr>
        <p:grpSpPr>
          <a:xfrm>
            <a:off x="2710830" y="2794827"/>
            <a:ext cx="252000" cy="276999"/>
            <a:chOff x="4222998" y="4795296"/>
            <a:chExt cx="252000" cy="276999"/>
          </a:xfrm>
        </p:grpSpPr>
        <p:sp>
          <p:nvSpPr>
            <p:cNvPr id="74" name="橢圓 73">
              <a:extLst>
                <a:ext uri="{FF2B5EF4-FFF2-40B4-BE49-F238E27FC236}">
                  <a16:creationId xmlns="" xmlns:a16="http://schemas.microsoft.com/office/drawing/2014/main" id="{1C40BBD9-942D-465B-AEC5-16113FCAC343}"/>
                </a:ext>
              </a:extLst>
            </p:cNvPr>
            <p:cNvSpPr/>
            <p:nvPr/>
          </p:nvSpPr>
          <p:spPr>
            <a:xfrm>
              <a:off x="4222998" y="4811606"/>
              <a:ext cx="252000" cy="252000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5" name="文字方塊 74"/>
            <p:cNvSpPr txBox="1"/>
            <p:nvPr/>
          </p:nvSpPr>
          <p:spPr>
            <a:xfrm>
              <a:off x="4233015" y="4795296"/>
              <a:ext cx="2305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女</a:t>
              </a:r>
              <a:endPara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77" name="群組 76"/>
          <p:cNvGrpSpPr/>
          <p:nvPr/>
        </p:nvGrpSpPr>
        <p:grpSpPr>
          <a:xfrm>
            <a:off x="4078982" y="4869954"/>
            <a:ext cx="252000" cy="276999"/>
            <a:chOff x="4222998" y="4795296"/>
            <a:chExt cx="252000" cy="276999"/>
          </a:xfrm>
        </p:grpSpPr>
        <p:sp>
          <p:nvSpPr>
            <p:cNvPr id="78" name="橢圓 77">
              <a:extLst>
                <a:ext uri="{FF2B5EF4-FFF2-40B4-BE49-F238E27FC236}">
                  <a16:creationId xmlns="" xmlns:a16="http://schemas.microsoft.com/office/drawing/2014/main" id="{1C40BBD9-942D-465B-AEC5-16113FCAC343}"/>
                </a:ext>
              </a:extLst>
            </p:cNvPr>
            <p:cNvSpPr/>
            <p:nvPr/>
          </p:nvSpPr>
          <p:spPr>
            <a:xfrm>
              <a:off x="4222998" y="4811606"/>
              <a:ext cx="252000" cy="252000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9" name="文字方塊 78"/>
            <p:cNvSpPr txBox="1"/>
            <p:nvPr/>
          </p:nvSpPr>
          <p:spPr>
            <a:xfrm>
              <a:off x="4233015" y="4795296"/>
              <a:ext cx="2305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女</a:t>
              </a:r>
              <a:endPara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80" name="群組 79"/>
          <p:cNvGrpSpPr/>
          <p:nvPr/>
        </p:nvGrpSpPr>
        <p:grpSpPr>
          <a:xfrm>
            <a:off x="5343324" y="2772781"/>
            <a:ext cx="252000" cy="276999"/>
            <a:chOff x="4222998" y="4795296"/>
            <a:chExt cx="252000" cy="276999"/>
          </a:xfrm>
        </p:grpSpPr>
        <p:sp>
          <p:nvSpPr>
            <p:cNvPr id="81" name="橢圓 80">
              <a:extLst>
                <a:ext uri="{FF2B5EF4-FFF2-40B4-BE49-F238E27FC236}">
                  <a16:creationId xmlns="" xmlns:a16="http://schemas.microsoft.com/office/drawing/2014/main" id="{1C40BBD9-942D-465B-AEC5-16113FCAC343}"/>
                </a:ext>
              </a:extLst>
            </p:cNvPr>
            <p:cNvSpPr/>
            <p:nvPr/>
          </p:nvSpPr>
          <p:spPr>
            <a:xfrm>
              <a:off x="4222998" y="4811606"/>
              <a:ext cx="252000" cy="2520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2" name="文字方塊 81"/>
            <p:cNvSpPr txBox="1"/>
            <p:nvPr/>
          </p:nvSpPr>
          <p:spPr>
            <a:xfrm>
              <a:off x="4233015" y="4795296"/>
              <a:ext cx="2305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男</a:t>
              </a:r>
              <a:endPara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85" name="群組 84"/>
          <p:cNvGrpSpPr/>
          <p:nvPr/>
        </p:nvGrpSpPr>
        <p:grpSpPr>
          <a:xfrm>
            <a:off x="5663158" y="3406736"/>
            <a:ext cx="252000" cy="276999"/>
            <a:chOff x="4222998" y="4795296"/>
            <a:chExt cx="252000" cy="276999"/>
          </a:xfrm>
        </p:grpSpPr>
        <p:sp>
          <p:nvSpPr>
            <p:cNvPr id="86" name="橢圓 85">
              <a:extLst>
                <a:ext uri="{FF2B5EF4-FFF2-40B4-BE49-F238E27FC236}">
                  <a16:creationId xmlns="" xmlns:a16="http://schemas.microsoft.com/office/drawing/2014/main" id="{1C40BBD9-942D-465B-AEC5-16113FCAC343}"/>
                </a:ext>
              </a:extLst>
            </p:cNvPr>
            <p:cNvSpPr/>
            <p:nvPr/>
          </p:nvSpPr>
          <p:spPr>
            <a:xfrm>
              <a:off x="4222998" y="4811606"/>
              <a:ext cx="252000" cy="2520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7" name="文字方塊 86"/>
            <p:cNvSpPr txBox="1"/>
            <p:nvPr/>
          </p:nvSpPr>
          <p:spPr>
            <a:xfrm>
              <a:off x="4233015" y="4795296"/>
              <a:ext cx="2305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男</a:t>
              </a:r>
              <a:endPara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026" name="Picture 2" descr="C:\Users\k1040125\AppData\Local\Temp\SNAGHTML1176b6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534" y="3757249"/>
            <a:ext cx="2320624" cy="284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7495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D1A0022-DF47-4895-9D5B-689E8DBB0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資訊（</a:t>
            </a:r>
            <a:r>
              <a:rPr lang="en-US" altLang="zh-TW" dirty="0"/>
              <a:t>information</a:t>
            </a:r>
            <a:r>
              <a:rPr lang="zh-TW" altLang="en-US" dirty="0"/>
              <a:t>）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ADDB88E-82BE-4B3B-82E3-502499A67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906BE5F1-3280-4DB3-896F-E39396C884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41</a:t>
            </a:r>
            <a:endParaRPr lang="zh-TW" altLang="en-US" dirty="0"/>
          </a:p>
        </p:txBody>
      </p:sp>
      <p:grpSp>
        <p:nvGrpSpPr>
          <p:cNvPr id="9" name="群組 8">
            <a:extLst>
              <a:ext uri="{FF2B5EF4-FFF2-40B4-BE49-F238E27FC236}">
                <a16:creationId xmlns="" xmlns:a16="http://schemas.microsoft.com/office/drawing/2014/main" id="{EC601BBB-3634-41BB-8ABC-110995BC972D}"/>
              </a:ext>
            </a:extLst>
          </p:cNvPr>
          <p:cNvGrpSpPr/>
          <p:nvPr/>
        </p:nvGrpSpPr>
        <p:grpSpPr>
          <a:xfrm>
            <a:off x="2998862" y="5590034"/>
            <a:ext cx="5685904" cy="1155060"/>
            <a:chOff x="6032929" y="4005858"/>
            <a:chExt cx="5685904" cy="1155060"/>
          </a:xfrm>
        </p:grpSpPr>
        <p:pic>
          <p:nvPicPr>
            <p:cNvPr id="5124" name="Picture 4">
              <a:extLst>
                <a:ext uri="{FF2B5EF4-FFF2-40B4-BE49-F238E27FC236}">
                  <a16:creationId xmlns="" xmlns:a16="http://schemas.microsoft.com/office/drawing/2014/main" id="{4DB09B6B-3A0E-497A-87F0-EF3EF80D5D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2929" y="4077866"/>
              <a:ext cx="566333" cy="503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文字方塊 10">
              <a:extLst>
                <a:ext uri="{FF2B5EF4-FFF2-40B4-BE49-F238E27FC236}">
                  <a16:creationId xmlns="" xmlns:a16="http://schemas.microsoft.com/office/drawing/2014/main" id="{C8223822-1681-4D8B-89B7-CE9FBE0E1D78}"/>
                </a:ext>
              </a:extLst>
            </p:cNvPr>
            <p:cNvSpPr txBox="1"/>
            <p:nvPr/>
          </p:nvSpPr>
          <p:spPr>
            <a:xfrm>
              <a:off x="6527966" y="4005858"/>
              <a:ext cx="5190867" cy="11550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TW" altLang="en-US" sz="2800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資料經過處理成為「資訊」，可以提供決策進行時的判斷依據。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="" xmlns:a16="http://schemas.microsoft.com/office/drawing/2014/main" id="{E5B9A703-E97B-48DF-929A-6B3C0E01FBCE}"/>
              </a:ext>
            </a:extLst>
          </p:cNvPr>
          <p:cNvGrpSpPr/>
          <p:nvPr/>
        </p:nvGrpSpPr>
        <p:grpSpPr>
          <a:xfrm>
            <a:off x="8419835" y="909514"/>
            <a:ext cx="3692492" cy="5819379"/>
            <a:chOff x="8419835" y="909514"/>
            <a:chExt cx="3692492" cy="5819379"/>
          </a:xfrm>
        </p:grpSpPr>
        <p:sp>
          <p:nvSpPr>
            <p:cNvPr id="6" name="圓角矩形圖說文字 31">
              <a:extLst>
                <a:ext uri="{FF2B5EF4-FFF2-40B4-BE49-F238E27FC236}">
                  <a16:creationId xmlns="" xmlns:a16="http://schemas.microsoft.com/office/drawing/2014/main" id="{841EEF00-4643-4709-9EDC-57D4AC08EA94}"/>
                </a:ext>
              </a:extLst>
            </p:cNvPr>
            <p:cNvSpPr/>
            <p:nvPr/>
          </p:nvSpPr>
          <p:spPr>
            <a:xfrm>
              <a:off x="8419835" y="909514"/>
              <a:ext cx="3572934" cy="2939312"/>
            </a:xfrm>
            <a:prstGeom prst="wedgeRoundRectCallout">
              <a:avLst>
                <a:gd name="adj1" fmla="val -248"/>
                <a:gd name="adj2" fmla="val 63244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kern="100" dirty="0"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從統計與分析的結果來看，可以針對東部地區、</a:t>
              </a:r>
              <a:r>
                <a:rPr lang="en-US" altLang="zh-TW" sz="2800" kern="100" dirty="0"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41 </a:t>
              </a:r>
              <a:r>
                <a:rPr lang="zh-TW" altLang="en-US" sz="2800" kern="100" dirty="0"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～ </a:t>
              </a:r>
              <a:r>
                <a:rPr lang="en-US" altLang="zh-TW" sz="2800" kern="100" dirty="0"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60</a:t>
              </a:r>
              <a:r>
                <a:rPr lang="zh-TW" altLang="en-US" sz="2800" kern="100" dirty="0">
                  <a:solidFill>
                    <a:srgbClr val="00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歲的女性展開行銷宣傳活動。</a:t>
              </a:r>
              <a:endParaRPr lang="zh-TW" sz="28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6146" name="Picture 2">
              <a:extLst>
                <a:ext uri="{FF2B5EF4-FFF2-40B4-BE49-F238E27FC236}">
                  <a16:creationId xmlns="" xmlns:a16="http://schemas.microsoft.com/office/drawing/2014/main" id="{908D4B36-2F18-4A2C-86D9-B1DD408933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3843" y="3174425"/>
              <a:ext cx="2818484" cy="3554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群組 15">
            <a:extLst>
              <a:ext uri="{FF2B5EF4-FFF2-40B4-BE49-F238E27FC236}">
                <a16:creationId xmlns="" xmlns:a16="http://schemas.microsoft.com/office/drawing/2014/main" id="{9AA9906E-6423-4479-B6C8-BBC05BC04789}"/>
              </a:ext>
            </a:extLst>
          </p:cNvPr>
          <p:cNvGrpSpPr/>
          <p:nvPr/>
        </p:nvGrpSpPr>
        <p:grpSpPr>
          <a:xfrm>
            <a:off x="36161" y="983053"/>
            <a:ext cx="2674669" cy="5471077"/>
            <a:chOff x="153950" y="911045"/>
            <a:chExt cx="2674669" cy="5471077"/>
          </a:xfrm>
        </p:grpSpPr>
        <p:grpSp>
          <p:nvGrpSpPr>
            <p:cNvPr id="12" name="群組 11">
              <a:extLst>
                <a:ext uri="{FF2B5EF4-FFF2-40B4-BE49-F238E27FC236}">
                  <a16:creationId xmlns="" xmlns:a16="http://schemas.microsoft.com/office/drawing/2014/main" id="{E612C187-3DA1-4CD7-B49C-4786CA6E1901}"/>
                </a:ext>
              </a:extLst>
            </p:cNvPr>
            <p:cNvGrpSpPr/>
            <p:nvPr/>
          </p:nvGrpSpPr>
          <p:grpSpPr>
            <a:xfrm>
              <a:off x="183584" y="1661393"/>
              <a:ext cx="2615401" cy="4720729"/>
              <a:chOff x="103619" y="1629594"/>
              <a:chExt cx="2615401" cy="4720729"/>
            </a:xfrm>
          </p:grpSpPr>
          <p:pic>
            <p:nvPicPr>
              <p:cNvPr id="6148" name="Picture 4">
                <a:extLst>
                  <a:ext uri="{FF2B5EF4-FFF2-40B4-BE49-F238E27FC236}">
                    <a16:creationId xmlns="" xmlns:a16="http://schemas.microsoft.com/office/drawing/2014/main" id="{D0D1EEE9-FACA-44D3-9AB5-42BBACDEA9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644" y="1629594"/>
                <a:ext cx="2521376" cy="47207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文字方塊 16">
                <a:extLst>
                  <a:ext uri="{FF2B5EF4-FFF2-40B4-BE49-F238E27FC236}">
                    <a16:creationId xmlns="" xmlns:a16="http://schemas.microsoft.com/office/drawing/2014/main" id="{33D62191-2BD8-444E-A584-40B86E0991B1}"/>
                  </a:ext>
                </a:extLst>
              </p:cNvPr>
              <p:cNvSpPr txBox="1"/>
              <p:nvPr/>
            </p:nvSpPr>
            <p:spPr>
              <a:xfrm>
                <a:off x="103619" y="4880668"/>
                <a:ext cx="989514" cy="5949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21</a:t>
                </a:r>
                <a:r>
                  <a:rPr lang="en-US" altLang="zh-TW" sz="2800" b="0" i="0" u="none" strike="noStrike" baseline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%</a:t>
                </a:r>
                <a:endPara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8" name="文字方塊 17">
                <a:extLst>
                  <a:ext uri="{FF2B5EF4-FFF2-40B4-BE49-F238E27FC236}">
                    <a16:creationId xmlns="" xmlns:a16="http://schemas.microsoft.com/office/drawing/2014/main" id="{E19CEC71-69A7-447E-814A-E1BE93392A08}"/>
                  </a:ext>
                </a:extLst>
              </p:cNvPr>
              <p:cNvSpPr txBox="1"/>
              <p:nvPr/>
            </p:nvSpPr>
            <p:spPr>
              <a:xfrm>
                <a:off x="494382" y="3606544"/>
                <a:ext cx="989514" cy="5949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TW" sz="2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20</a:t>
                </a:r>
                <a:r>
                  <a:rPr lang="en-US" altLang="zh-TW" sz="2800" b="0" i="0" u="none" strike="noStrike" baseline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%</a:t>
                </a:r>
                <a:endPara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="" xmlns:a16="http://schemas.microsoft.com/office/drawing/2014/main" id="{B70E318A-FC81-47A0-BD32-7918608F8312}"/>
                  </a:ext>
                </a:extLst>
              </p:cNvPr>
              <p:cNvSpPr txBox="1"/>
              <p:nvPr/>
            </p:nvSpPr>
            <p:spPr>
              <a:xfrm>
                <a:off x="986661" y="2332938"/>
                <a:ext cx="989514" cy="5949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TW" sz="2800" b="0" i="0" u="none" strike="noStrike" baseline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18%</a:t>
                </a:r>
                <a:endPara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="" xmlns:a16="http://schemas.microsoft.com/office/drawing/2014/main" id="{02142E88-C096-4301-ABF7-11B88EC791A7}"/>
                  </a:ext>
                </a:extLst>
              </p:cNvPr>
              <p:cNvSpPr txBox="1"/>
              <p:nvPr/>
            </p:nvSpPr>
            <p:spPr>
              <a:xfrm>
                <a:off x="1670708" y="3955217"/>
                <a:ext cx="989514" cy="5949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TW" sz="2800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41</a:t>
                </a:r>
                <a:r>
                  <a:rPr lang="en-US" altLang="zh-TW" sz="2800" b="0" i="0" u="none" strike="noStrike" baseline="0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%</a:t>
                </a:r>
                <a:endParaRPr lang="zh-TW" altLang="en-US" sz="28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0" name="流程圖: 結束點 9">
              <a:extLst>
                <a:ext uri="{FF2B5EF4-FFF2-40B4-BE49-F238E27FC236}">
                  <a16:creationId xmlns="" xmlns:a16="http://schemas.microsoft.com/office/drawing/2014/main" id="{793F30D8-5832-40B3-9284-3F8EB27C74C9}"/>
                </a:ext>
              </a:extLst>
            </p:cNvPr>
            <p:cNvSpPr/>
            <p:nvPr/>
          </p:nvSpPr>
          <p:spPr>
            <a:xfrm>
              <a:off x="153950" y="911045"/>
              <a:ext cx="2674669" cy="502525"/>
            </a:xfrm>
            <a:prstGeom prst="flowChartTerminator">
              <a:avLst/>
            </a:prstGeom>
            <a:solidFill>
              <a:srgbClr val="F48FA7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全國銷售比例</a:t>
              </a:r>
              <a:endPara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22" name="直線接點 21">
            <a:extLst>
              <a:ext uri="{FF2B5EF4-FFF2-40B4-BE49-F238E27FC236}">
                <a16:creationId xmlns="" xmlns:a16="http://schemas.microsoft.com/office/drawing/2014/main" id="{B58CAAB2-9D53-44E4-B37D-0D528E1DB99B}"/>
              </a:ext>
            </a:extLst>
          </p:cNvPr>
          <p:cNvCxnSpPr>
            <a:cxnSpLocks/>
          </p:cNvCxnSpPr>
          <p:nvPr/>
        </p:nvCxnSpPr>
        <p:spPr>
          <a:xfrm flipH="1">
            <a:off x="1918742" y="3933850"/>
            <a:ext cx="1233989" cy="0"/>
          </a:xfrm>
          <a:prstGeom prst="line">
            <a:avLst/>
          </a:prstGeom>
          <a:ln w="57150" cap="rnd">
            <a:solidFill>
              <a:srgbClr val="F48FA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群組 45">
            <a:extLst>
              <a:ext uri="{FF2B5EF4-FFF2-40B4-BE49-F238E27FC236}">
                <a16:creationId xmlns="" xmlns:a16="http://schemas.microsoft.com/office/drawing/2014/main" id="{E51FDAB5-B559-4818-B374-C7123062368C}"/>
              </a:ext>
            </a:extLst>
          </p:cNvPr>
          <p:cNvGrpSpPr/>
          <p:nvPr/>
        </p:nvGrpSpPr>
        <p:grpSpPr>
          <a:xfrm>
            <a:off x="2999237" y="1271085"/>
            <a:ext cx="5190867" cy="4161918"/>
            <a:chOff x="2999237" y="1271085"/>
            <a:chExt cx="5190867" cy="4161918"/>
          </a:xfrm>
        </p:grpSpPr>
        <p:grpSp>
          <p:nvGrpSpPr>
            <p:cNvPr id="15" name="群組 14">
              <a:extLst>
                <a:ext uri="{FF2B5EF4-FFF2-40B4-BE49-F238E27FC236}">
                  <a16:creationId xmlns="" xmlns:a16="http://schemas.microsoft.com/office/drawing/2014/main" id="{3C707C10-F040-4314-8A4C-182F78EEC293}"/>
                </a:ext>
              </a:extLst>
            </p:cNvPr>
            <p:cNvGrpSpPr/>
            <p:nvPr/>
          </p:nvGrpSpPr>
          <p:grpSpPr>
            <a:xfrm>
              <a:off x="2999237" y="1271085"/>
              <a:ext cx="5190867" cy="4161918"/>
              <a:chOff x="2999237" y="1271085"/>
              <a:chExt cx="5190867" cy="4161918"/>
            </a:xfrm>
          </p:grpSpPr>
          <p:sp>
            <p:nvSpPr>
              <p:cNvPr id="13" name="矩形: 圓角 12">
                <a:extLst>
                  <a:ext uri="{FF2B5EF4-FFF2-40B4-BE49-F238E27FC236}">
                    <a16:creationId xmlns="" xmlns:a16="http://schemas.microsoft.com/office/drawing/2014/main" id="{A9A4D4A8-4616-4E4D-B1C9-268126A1CD04}"/>
                  </a:ext>
                </a:extLst>
              </p:cNvPr>
              <p:cNvSpPr/>
              <p:nvPr/>
            </p:nvSpPr>
            <p:spPr>
              <a:xfrm>
                <a:off x="2999237" y="1878535"/>
                <a:ext cx="5190867" cy="3554468"/>
              </a:xfrm>
              <a:prstGeom prst="roundRect">
                <a:avLst/>
              </a:prstGeom>
              <a:solidFill>
                <a:schemeClr val="bg1"/>
              </a:solidFill>
              <a:ln w="57150">
                <a:solidFill>
                  <a:srgbClr val="F48FA7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6150" name="Picture 6">
                <a:extLst>
                  <a:ext uri="{FF2B5EF4-FFF2-40B4-BE49-F238E27FC236}">
                    <a16:creationId xmlns="" xmlns:a16="http://schemas.microsoft.com/office/drawing/2014/main" id="{F1841677-BB22-45B0-BFB9-22E87DEF20F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3477" y="2174424"/>
                <a:ext cx="2927838" cy="29278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流程圖: 結束點 25">
                <a:extLst>
                  <a:ext uri="{FF2B5EF4-FFF2-40B4-BE49-F238E27FC236}">
                    <a16:creationId xmlns="" xmlns:a16="http://schemas.microsoft.com/office/drawing/2014/main" id="{919A8994-90C6-4D9F-979C-12E72F2D5563}"/>
                  </a:ext>
                </a:extLst>
              </p:cNvPr>
              <p:cNvSpPr/>
              <p:nvPr/>
            </p:nvSpPr>
            <p:spPr>
              <a:xfrm>
                <a:off x="3542481" y="1271085"/>
                <a:ext cx="3609830" cy="502525"/>
              </a:xfrm>
              <a:prstGeom prst="flowChartTerminator">
                <a:avLst/>
              </a:prstGeom>
              <a:solidFill>
                <a:srgbClr val="F48FA7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zh-TW" altLang="en-US" sz="2800" b="1" i="0" u="none" strike="noStrike" baseline="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東區消費族群分析</a:t>
                </a:r>
                <a:endPara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25" name="直線接點 24">
              <a:extLst>
                <a:ext uri="{FF2B5EF4-FFF2-40B4-BE49-F238E27FC236}">
                  <a16:creationId xmlns="" xmlns:a16="http://schemas.microsoft.com/office/drawing/2014/main" id="{3272E3E5-EB4D-43D2-B291-6FEA555D5640}"/>
                </a:ext>
              </a:extLst>
            </p:cNvPr>
            <p:cNvCxnSpPr/>
            <p:nvPr/>
          </p:nvCxnSpPr>
          <p:spPr>
            <a:xfrm flipH="1" flipV="1">
              <a:off x="4222998" y="2535940"/>
              <a:ext cx="273519" cy="218219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>
              <a:extLst>
                <a:ext uri="{FF2B5EF4-FFF2-40B4-BE49-F238E27FC236}">
                  <a16:creationId xmlns="" xmlns:a16="http://schemas.microsoft.com/office/drawing/2014/main" id="{B5D72C2E-8D5F-41EB-AB73-E66B1837E085}"/>
                </a:ext>
              </a:extLst>
            </p:cNvPr>
            <p:cNvCxnSpPr/>
            <p:nvPr/>
          </p:nvCxnSpPr>
          <p:spPr>
            <a:xfrm flipH="1">
              <a:off x="3948720" y="4186595"/>
              <a:ext cx="274278" cy="423726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="" xmlns:a16="http://schemas.microsoft.com/office/drawing/2014/main" id="{1C8687E9-DA25-401D-8AB5-8383F9AF45E7}"/>
                </a:ext>
              </a:extLst>
            </p:cNvPr>
            <p:cNvCxnSpPr/>
            <p:nvPr/>
          </p:nvCxnSpPr>
          <p:spPr>
            <a:xfrm flipV="1">
              <a:off x="5558974" y="2143319"/>
              <a:ext cx="460472" cy="102243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接點 37">
              <a:extLst>
                <a:ext uri="{FF2B5EF4-FFF2-40B4-BE49-F238E27FC236}">
                  <a16:creationId xmlns="" xmlns:a16="http://schemas.microsoft.com/office/drawing/2014/main" id="{50593A40-A92C-4A32-B973-E8363FBD030A}"/>
                </a:ext>
              </a:extLst>
            </p:cNvPr>
            <p:cNvCxnSpPr/>
            <p:nvPr/>
          </p:nvCxnSpPr>
          <p:spPr>
            <a:xfrm>
              <a:off x="6527254" y="3025992"/>
              <a:ext cx="307838" cy="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="" xmlns:a16="http://schemas.microsoft.com/office/drawing/2014/main" id="{69E2E98B-37F6-4383-9366-366FDDB83B67}"/>
                </a:ext>
              </a:extLst>
            </p:cNvPr>
            <p:cNvCxnSpPr/>
            <p:nvPr/>
          </p:nvCxnSpPr>
          <p:spPr>
            <a:xfrm>
              <a:off x="6636440" y="4093765"/>
              <a:ext cx="156524" cy="92830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>
              <a:extLst>
                <a:ext uri="{FF2B5EF4-FFF2-40B4-BE49-F238E27FC236}">
                  <a16:creationId xmlns="" xmlns:a16="http://schemas.microsoft.com/office/drawing/2014/main" id="{C2DB7D32-B5F3-4EC3-88DA-9E3DDDA0BEC1}"/>
                </a:ext>
              </a:extLst>
            </p:cNvPr>
            <p:cNvCxnSpPr/>
            <p:nvPr/>
          </p:nvCxnSpPr>
          <p:spPr>
            <a:xfrm>
              <a:off x="6259346" y="4561494"/>
              <a:ext cx="132466" cy="266061"/>
            </a:xfrm>
            <a:prstGeom prst="line">
              <a:avLst/>
            </a:prstGeom>
            <a:ln w="127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橢圓 44">
              <a:extLst>
                <a:ext uri="{FF2B5EF4-FFF2-40B4-BE49-F238E27FC236}">
                  <a16:creationId xmlns="" xmlns:a16="http://schemas.microsoft.com/office/drawing/2014/main" id="{1C40BBD9-942D-465B-AEC5-16113FCAC343}"/>
                </a:ext>
              </a:extLst>
            </p:cNvPr>
            <p:cNvSpPr/>
            <p:nvPr/>
          </p:nvSpPr>
          <p:spPr>
            <a:xfrm>
              <a:off x="6328156" y="4873343"/>
              <a:ext cx="260505" cy="260505"/>
            </a:xfrm>
            <a:prstGeom prst="ellipse">
              <a:avLst/>
            </a:prstGeom>
            <a:solidFill>
              <a:srgbClr val="ED217C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3" name="橢圓 52">
              <a:extLst>
                <a:ext uri="{FF2B5EF4-FFF2-40B4-BE49-F238E27FC236}">
                  <a16:creationId xmlns="" xmlns:a16="http://schemas.microsoft.com/office/drawing/2014/main" id="{6F80F2EC-BCE4-4654-B47D-293F8C652BAA}"/>
                </a:ext>
              </a:extLst>
            </p:cNvPr>
            <p:cNvSpPr/>
            <p:nvPr/>
          </p:nvSpPr>
          <p:spPr>
            <a:xfrm>
              <a:off x="6832661" y="4037513"/>
              <a:ext cx="260505" cy="260505"/>
            </a:xfrm>
            <a:prstGeom prst="ellipse">
              <a:avLst/>
            </a:prstGeom>
            <a:solidFill>
              <a:srgbClr val="0E76BB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4" name="橢圓 53">
              <a:extLst>
                <a:ext uri="{FF2B5EF4-FFF2-40B4-BE49-F238E27FC236}">
                  <a16:creationId xmlns="" xmlns:a16="http://schemas.microsoft.com/office/drawing/2014/main" id="{F25EAC3E-E329-4A8A-A963-F631D5E44A6F}"/>
                </a:ext>
              </a:extLst>
            </p:cNvPr>
            <p:cNvSpPr/>
            <p:nvPr/>
          </p:nvSpPr>
          <p:spPr>
            <a:xfrm>
              <a:off x="6875400" y="2933996"/>
              <a:ext cx="260505" cy="260505"/>
            </a:xfrm>
            <a:prstGeom prst="ellipse">
              <a:avLst/>
            </a:prstGeom>
            <a:solidFill>
              <a:srgbClr val="0E76BB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橢圓 54">
              <a:extLst>
                <a:ext uri="{FF2B5EF4-FFF2-40B4-BE49-F238E27FC236}">
                  <a16:creationId xmlns="" xmlns:a16="http://schemas.microsoft.com/office/drawing/2014/main" id="{FCE8E8E0-9623-4A0D-A48D-F00D9F93DDE6}"/>
                </a:ext>
              </a:extLst>
            </p:cNvPr>
            <p:cNvSpPr/>
            <p:nvPr/>
          </p:nvSpPr>
          <p:spPr>
            <a:xfrm>
              <a:off x="6105475" y="1990786"/>
              <a:ext cx="260505" cy="260505"/>
            </a:xfrm>
            <a:prstGeom prst="ellipse">
              <a:avLst/>
            </a:prstGeom>
            <a:solidFill>
              <a:srgbClr val="0E76BB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6" name="橢圓 55">
              <a:extLst>
                <a:ext uri="{FF2B5EF4-FFF2-40B4-BE49-F238E27FC236}">
                  <a16:creationId xmlns="" xmlns:a16="http://schemas.microsoft.com/office/drawing/2014/main" id="{7CFD1128-12CA-49F3-B02F-A0517182C0D9}"/>
                </a:ext>
              </a:extLst>
            </p:cNvPr>
            <p:cNvSpPr/>
            <p:nvPr/>
          </p:nvSpPr>
          <p:spPr>
            <a:xfrm>
              <a:off x="3142878" y="4681457"/>
              <a:ext cx="260505" cy="260505"/>
            </a:xfrm>
            <a:prstGeom prst="ellipse">
              <a:avLst/>
            </a:prstGeom>
            <a:solidFill>
              <a:srgbClr val="ED217C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橢圓 56">
              <a:extLst>
                <a:ext uri="{FF2B5EF4-FFF2-40B4-BE49-F238E27FC236}">
                  <a16:creationId xmlns="" xmlns:a16="http://schemas.microsoft.com/office/drawing/2014/main" id="{A94BC6A6-D2D2-4167-A240-907F647A480C}"/>
                </a:ext>
              </a:extLst>
            </p:cNvPr>
            <p:cNvSpPr/>
            <p:nvPr/>
          </p:nvSpPr>
          <p:spPr>
            <a:xfrm>
              <a:off x="3257483" y="2156966"/>
              <a:ext cx="260505" cy="260505"/>
            </a:xfrm>
            <a:prstGeom prst="ellipse">
              <a:avLst/>
            </a:prstGeom>
            <a:solidFill>
              <a:srgbClr val="ED217C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="" xmlns:a16="http://schemas.microsoft.com/office/drawing/2014/main" id="{B2EB2FB8-45DF-4594-9F67-632F3791C26D}"/>
                </a:ext>
              </a:extLst>
            </p:cNvPr>
            <p:cNvSpPr txBox="1"/>
            <p:nvPr/>
          </p:nvSpPr>
          <p:spPr>
            <a:xfrm>
              <a:off x="3202337" y="2121039"/>
              <a:ext cx="123398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女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61～80歲</a:t>
              </a:r>
            </a:p>
            <a:p>
              <a:pPr algn="ctr"/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17%</a:t>
              </a: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="" xmlns:a16="http://schemas.microsoft.com/office/drawing/2014/main" id="{4BEB5A04-4AFF-4960-BA1D-78EC1AA903B4}"/>
                </a:ext>
              </a:extLst>
            </p:cNvPr>
            <p:cNvSpPr txBox="1"/>
            <p:nvPr/>
          </p:nvSpPr>
          <p:spPr>
            <a:xfrm>
              <a:off x="3088495" y="4657558"/>
              <a:ext cx="123398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女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1～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0歲</a:t>
              </a:r>
            </a:p>
            <a:p>
              <a:pPr algn="ctr"/>
              <a:r>
                <a:rPr lang="en-US" altLang="zh-TW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31</a:t>
              </a:r>
              <a:r>
                <a: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="" xmlns:a16="http://schemas.microsoft.com/office/drawing/2014/main" id="{44294974-6914-4B94-B80D-1DA80D7FB790}"/>
                </a:ext>
              </a:extLst>
            </p:cNvPr>
            <p:cNvSpPr txBox="1"/>
            <p:nvPr/>
          </p:nvSpPr>
          <p:spPr>
            <a:xfrm>
              <a:off x="6057546" y="1959335"/>
              <a:ext cx="123398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男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1～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0歲</a:t>
              </a:r>
            </a:p>
            <a:p>
              <a:pPr algn="ctr"/>
              <a:r>
                <a:rPr lang="en-US" altLang="zh-TW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="" xmlns:a16="http://schemas.microsoft.com/office/drawing/2014/main" id="{98B9ED54-4881-4673-8D3B-97D8307737A9}"/>
                </a:ext>
              </a:extLst>
            </p:cNvPr>
            <p:cNvSpPr txBox="1"/>
            <p:nvPr/>
          </p:nvSpPr>
          <p:spPr>
            <a:xfrm>
              <a:off x="6818364" y="2901975"/>
              <a:ext cx="123398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男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1～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0歲</a:t>
              </a:r>
            </a:p>
            <a:p>
              <a:pPr algn="ctr"/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en-US" altLang="zh-TW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="" xmlns:a16="http://schemas.microsoft.com/office/drawing/2014/main" id="{026F836B-B756-45AF-A11A-D79DD178749E}"/>
                </a:ext>
              </a:extLst>
            </p:cNvPr>
            <p:cNvSpPr txBox="1"/>
            <p:nvPr/>
          </p:nvSpPr>
          <p:spPr>
            <a:xfrm>
              <a:off x="6787312" y="4007331"/>
              <a:ext cx="123398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男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61～80歲</a:t>
              </a:r>
            </a:p>
            <a:p>
              <a:pPr algn="ctr"/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7%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="" xmlns:a16="http://schemas.microsoft.com/office/drawing/2014/main" id="{EE989BBA-041A-44F1-AF2B-6940923DDB84}"/>
                </a:ext>
              </a:extLst>
            </p:cNvPr>
            <p:cNvSpPr txBox="1"/>
            <p:nvPr/>
          </p:nvSpPr>
          <p:spPr>
            <a:xfrm>
              <a:off x="6271661" y="4840255"/>
              <a:ext cx="123398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女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1～</a:t>
              </a:r>
              <a:r>
                <a:rPr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0歲</a:t>
              </a:r>
            </a:p>
            <a:p>
              <a:pPr algn="ctr"/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en-US" altLang="zh-TW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461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資料前處理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42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5338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406574" y="2709914"/>
            <a:ext cx="1944216" cy="1800000"/>
          </a:xfrm>
          <a:prstGeom prst="roundRect">
            <a:avLst/>
          </a:prstGeom>
          <a:solidFill>
            <a:srgbClr val="10253F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3AE1A5D-2D4F-46E5-9AC3-CB85B289E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資料轉化為資訊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3888630-67DC-4BF0-BE2D-251A19F7D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8647" y="4509914"/>
            <a:ext cx="2376264" cy="1871266"/>
          </a:xfrm>
        </p:spPr>
        <p:txBody>
          <a:bodyPr/>
          <a:lstStyle/>
          <a:p>
            <a:pPr marL="112712" indent="0">
              <a:spcBef>
                <a:spcPts val="0"/>
              </a:spcBef>
              <a:buNone/>
            </a:pPr>
            <a:r>
              <a:rPr lang="zh-TW" altLang="en-US" sz="3200" b="1" dirty="0" smtClean="0">
                <a:solidFill>
                  <a:schemeClr val="accent3">
                    <a:lumMod val="50000"/>
                  </a:schemeClr>
                </a:solidFill>
              </a:rPr>
              <a:t>統計</a:t>
            </a:r>
            <a:r>
              <a:rPr lang="zh-TW" altLang="en-US" sz="3200" b="1" dirty="0">
                <a:solidFill>
                  <a:schemeClr val="accent3">
                    <a:lumMod val="50000"/>
                  </a:schemeClr>
                </a:solidFill>
              </a:rPr>
              <a:t>、</a:t>
            </a:r>
            <a:r>
              <a:rPr lang="zh-TW" altLang="en-US" sz="3200" b="1" dirty="0" smtClean="0">
                <a:solidFill>
                  <a:schemeClr val="accent3">
                    <a:lumMod val="50000"/>
                  </a:schemeClr>
                </a:solidFill>
              </a:rPr>
              <a:t>歸納</a:t>
            </a:r>
            <a:endParaRPr lang="en-US" altLang="zh-TW" sz="32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112712" indent="0">
              <a:spcBef>
                <a:spcPts val="0"/>
              </a:spcBef>
              <a:buNone/>
            </a:pPr>
            <a:r>
              <a:rPr lang="zh-TW" altLang="en-US" sz="3200" b="1" dirty="0" smtClean="0">
                <a:solidFill>
                  <a:schemeClr val="accent3">
                    <a:lumMod val="50000"/>
                  </a:schemeClr>
                </a:solidFill>
              </a:rPr>
              <a:t>分析、解釋</a:t>
            </a:r>
            <a:endParaRPr lang="en-US" altLang="zh-TW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3FE2D00-2864-4E75-8788-F160B0A41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136EA8DD-843C-49C2-9BA7-64A036D7E6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42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622598" y="3141762"/>
            <a:ext cx="1584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endParaRPr lang="zh-HK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9623598" y="2709914"/>
            <a:ext cx="1944216" cy="1800000"/>
          </a:xfrm>
          <a:prstGeom prst="roundRect">
            <a:avLst/>
          </a:prstGeom>
          <a:solidFill>
            <a:srgbClr val="10253F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2494806" y="3108953"/>
            <a:ext cx="7056784" cy="936104"/>
          </a:xfrm>
          <a:prstGeom prst="rightArrow">
            <a:avLst/>
          </a:prstGeom>
          <a:solidFill>
            <a:srgbClr val="10253F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3502918" y="2709914"/>
            <a:ext cx="1944216" cy="18000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502918" y="2847340"/>
            <a:ext cx="18733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endParaRPr lang="en-US" altLang="zh-TW" sz="4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前處理</a:t>
            </a:r>
            <a:endParaRPr lang="zh-HK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6599262" y="2709914"/>
            <a:ext cx="1944216" cy="18000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9803618" y="3141762"/>
            <a:ext cx="1584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</a:t>
            </a:r>
            <a:endParaRPr lang="zh-HK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6670080" y="2847340"/>
            <a:ext cx="18733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endParaRPr lang="en-US" altLang="zh-TW" sz="4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</a:t>
            </a:r>
            <a:endParaRPr lang="zh-HK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內容版面配置區 2">
            <a:extLst>
              <a:ext uri="{FF2B5EF4-FFF2-40B4-BE49-F238E27FC236}">
                <a16:creationId xmlns="" xmlns:a16="http://schemas.microsoft.com/office/drawing/2014/main" id="{83888630-67DC-4BF0-BE2D-251A19F7DA02}"/>
              </a:ext>
            </a:extLst>
          </p:cNvPr>
          <p:cNvSpPr txBox="1">
            <a:spLocks/>
          </p:cNvSpPr>
          <p:nvPr/>
        </p:nvSpPr>
        <p:spPr>
          <a:xfrm>
            <a:off x="3512676" y="4530948"/>
            <a:ext cx="2302794" cy="18712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271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</a:rPr>
              <a:t>資料整合、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1271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</a:rPr>
              <a:t>資料清理、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1271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</a:rPr>
              <a:t>資料轉換</a:t>
            </a:r>
            <a:endParaRPr lang="en-US" altLang="zh-TW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74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 animBg="1"/>
      <p:bldP spid="12" grpId="0"/>
      <p:bldP spid="13" grpId="0" animBg="1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大數據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38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1134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766614" y="1053530"/>
            <a:ext cx="3025262" cy="646331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38DEB02-13A3-42F9-8B44-54DB49FA4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資料前處理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1639680-D5A0-48B3-A545-05012CBF3F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</p:spPr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5E9341B6-964B-447D-A70F-4C94B3F82E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42</a:t>
            </a:r>
            <a:endParaRPr lang="zh-TW" altLang="en-US" dirty="0"/>
          </a:p>
        </p:txBody>
      </p:sp>
      <p:sp>
        <p:nvSpPr>
          <p:cNvPr id="11" name="橢圓 10">
            <a:extLst>
              <a:ext uri="{FF2B5EF4-FFF2-40B4-BE49-F238E27FC236}">
                <a16:creationId xmlns="" xmlns:a16="http://schemas.microsoft.com/office/drawing/2014/main" id="{ED290814-5EC8-4C6F-BCA7-A667C519C3E2}"/>
              </a:ext>
            </a:extLst>
          </p:cNvPr>
          <p:cNvSpPr/>
          <p:nvPr/>
        </p:nvSpPr>
        <p:spPr>
          <a:xfrm>
            <a:off x="533504" y="981522"/>
            <a:ext cx="752400" cy="7524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4" name="表格 13">
            <a:extLst>
              <a:ext uri="{FF2B5EF4-FFF2-40B4-BE49-F238E27FC236}">
                <a16:creationId xmlns="" xmlns:a16="http://schemas.microsoft.com/office/drawing/2014/main" id="{0AD9BD15-CACE-4693-B35F-DE3CD9D146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236013"/>
              </p:ext>
            </p:extLst>
          </p:nvPr>
        </p:nvGraphicFramePr>
        <p:xfrm>
          <a:off x="649815" y="2608914"/>
          <a:ext cx="3258860" cy="1618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7269">
                  <a:extLst>
                    <a:ext uri="{9D8B030D-6E8A-4147-A177-3AD203B41FA5}">
                      <a16:colId xmlns="" xmlns:a16="http://schemas.microsoft.com/office/drawing/2014/main" val="2618128830"/>
                    </a:ext>
                  </a:extLst>
                </a:gridCol>
                <a:gridCol w="761076">
                  <a:extLst>
                    <a:ext uri="{9D8B030D-6E8A-4147-A177-3AD203B41FA5}">
                      <a16:colId xmlns="" xmlns:a16="http://schemas.microsoft.com/office/drawing/2014/main" val="2845670435"/>
                    </a:ext>
                  </a:extLst>
                </a:gridCol>
                <a:gridCol w="566758">
                  <a:extLst>
                    <a:ext uri="{9D8B030D-6E8A-4147-A177-3AD203B41FA5}">
                      <a16:colId xmlns="" xmlns:a16="http://schemas.microsoft.com/office/drawing/2014/main" val="1307664398"/>
                    </a:ext>
                  </a:extLst>
                </a:gridCol>
                <a:gridCol w="1153757">
                  <a:extLst>
                    <a:ext uri="{9D8B030D-6E8A-4147-A177-3AD203B41FA5}">
                      <a16:colId xmlns="" xmlns:a16="http://schemas.microsoft.com/office/drawing/2014/main" val="649834214"/>
                    </a:ext>
                  </a:extLst>
                </a:gridCol>
              </a:tblGrid>
              <a:tr h="404528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消費日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性別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生日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35886606"/>
                  </a:ext>
                </a:extLst>
              </a:tr>
              <a:tr h="404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陳瑞娥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1970.04.02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37294894"/>
                  </a:ext>
                </a:extLst>
              </a:tr>
              <a:tr h="4045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張紹華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16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1998.10.12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71852051"/>
                  </a:ext>
                </a:extLst>
              </a:tr>
              <a:tr h="404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盧韻筑</a:t>
                      </a:r>
                      <a:endParaRPr lang="zh-TW" sz="16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sz="16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1990.11.23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6132964"/>
                  </a:ext>
                </a:extLst>
              </a:tr>
            </a:tbl>
          </a:graphicData>
        </a:graphic>
      </p:graphicFrame>
      <p:graphicFrame>
        <p:nvGraphicFramePr>
          <p:cNvPr id="15" name="表格 14">
            <a:extLst>
              <a:ext uri="{FF2B5EF4-FFF2-40B4-BE49-F238E27FC236}">
                <a16:creationId xmlns="" xmlns:a16="http://schemas.microsoft.com/office/drawing/2014/main" id="{73424C4E-E551-4FDC-9A38-E5F4DCCB5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896589"/>
              </p:ext>
            </p:extLst>
          </p:nvPr>
        </p:nvGraphicFramePr>
        <p:xfrm>
          <a:off x="649815" y="4481262"/>
          <a:ext cx="3235897" cy="16255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1091">
                  <a:extLst>
                    <a:ext uri="{9D8B030D-6E8A-4147-A177-3AD203B41FA5}">
                      <a16:colId xmlns="" xmlns:a16="http://schemas.microsoft.com/office/drawing/2014/main" val="1017525322"/>
                    </a:ext>
                  </a:extLst>
                </a:gridCol>
                <a:gridCol w="744803">
                  <a:extLst>
                    <a:ext uri="{9D8B030D-6E8A-4147-A177-3AD203B41FA5}">
                      <a16:colId xmlns="" xmlns:a16="http://schemas.microsoft.com/office/drawing/2014/main" val="1094978886"/>
                    </a:ext>
                  </a:extLst>
                </a:gridCol>
                <a:gridCol w="1144556">
                  <a:extLst>
                    <a:ext uri="{9D8B030D-6E8A-4147-A177-3AD203B41FA5}">
                      <a16:colId xmlns="" xmlns:a16="http://schemas.microsoft.com/office/drawing/2014/main" val="3170595406"/>
                    </a:ext>
                  </a:extLst>
                </a:gridCol>
                <a:gridCol w="555447">
                  <a:extLst>
                    <a:ext uri="{9D8B030D-6E8A-4147-A177-3AD203B41FA5}">
                      <a16:colId xmlns="" xmlns:a16="http://schemas.microsoft.com/office/drawing/2014/main" val="1918773907"/>
                    </a:ext>
                  </a:extLst>
                </a:gridCol>
              </a:tblGrid>
              <a:tr h="406376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消費日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生日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性別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12960109"/>
                  </a:ext>
                </a:extLst>
              </a:tr>
              <a:tr h="4063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1月1日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林志強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1985/5/21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51416266"/>
                  </a:ext>
                </a:extLst>
              </a:tr>
              <a:tr h="4063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1月1日</a:t>
                      </a:r>
                      <a:endParaRPr lang="zh-TW" sz="16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黃美英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1998/7/22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6022987"/>
                  </a:ext>
                </a:extLst>
              </a:tr>
              <a:tr h="4063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1月1日</a:t>
                      </a:r>
                      <a:endParaRPr lang="zh-TW" sz="16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陳宇鴻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1877/2/28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82160204"/>
                  </a:ext>
                </a:extLst>
              </a:tr>
            </a:tbl>
          </a:graphicData>
        </a:graphic>
      </p:graphicFrame>
      <p:sp>
        <p:nvSpPr>
          <p:cNvPr id="19" name="右中括弧 18">
            <a:extLst>
              <a:ext uri="{FF2B5EF4-FFF2-40B4-BE49-F238E27FC236}">
                <a16:creationId xmlns="" xmlns:a16="http://schemas.microsoft.com/office/drawing/2014/main" id="{855B59A1-559E-4DDE-BBC5-34C9347F1CFE}"/>
              </a:ext>
            </a:extLst>
          </p:cNvPr>
          <p:cNvSpPr/>
          <p:nvPr/>
        </p:nvSpPr>
        <p:spPr>
          <a:xfrm>
            <a:off x="4143814" y="2673072"/>
            <a:ext cx="143406" cy="3349010"/>
          </a:xfrm>
          <a:prstGeom prst="rightBracket">
            <a:avLst/>
          </a:prstGeom>
          <a:ln w="76200" cap="rnd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箭號: 向右 19">
            <a:extLst>
              <a:ext uri="{FF2B5EF4-FFF2-40B4-BE49-F238E27FC236}">
                <a16:creationId xmlns="" xmlns:a16="http://schemas.microsoft.com/office/drawing/2014/main" id="{6670A508-63D3-4AFD-B30C-C3B8CEA0FDF6}"/>
              </a:ext>
            </a:extLst>
          </p:cNvPr>
          <p:cNvSpPr/>
          <p:nvPr/>
        </p:nvSpPr>
        <p:spPr>
          <a:xfrm>
            <a:off x="4534180" y="3972013"/>
            <a:ext cx="1157156" cy="751127"/>
          </a:xfrm>
          <a:prstGeom prst="rightArrow">
            <a:avLst>
              <a:gd name="adj1" fmla="val 50000"/>
              <a:gd name="adj2" fmla="val 55072"/>
            </a:avLst>
          </a:prstGeom>
          <a:solidFill>
            <a:schemeClr val="accent3">
              <a:lumMod val="50000"/>
            </a:schemeClr>
          </a:solidFill>
          <a:ln w="571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1" name="表格 20">
            <a:extLst>
              <a:ext uri="{FF2B5EF4-FFF2-40B4-BE49-F238E27FC236}">
                <a16:creationId xmlns="" xmlns:a16="http://schemas.microsoft.com/office/drawing/2014/main" id="{3A3FBF4E-3B46-45F4-96BA-F14947FDD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751687"/>
              </p:ext>
            </p:extLst>
          </p:nvPr>
        </p:nvGraphicFramePr>
        <p:xfrm>
          <a:off x="6094413" y="2841908"/>
          <a:ext cx="4826414" cy="29641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7781">
                  <a:extLst>
                    <a:ext uri="{9D8B030D-6E8A-4147-A177-3AD203B41FA5}">
                      <a16:colId xmlns="" xmlns:a16="http://schemas.microsoft.com/office/drawing/2014/main" val="1254820480"/>
                    </a:ext>
                  </a:extLst>
                </a:gridCol>
                <a:gridCol w="1099453">
                  <a:extLst>
                    <a:ext uri="{9D8B030D-6E8A-4147-A177-3AD203B41FA5}">
                      <a16:colId xmlns="" xmlns:a16="http://schemas.microsoft.com/office/drawing/2014/main" val="998538752"/>
                    </a:ext>
                  </a:extLst>
                </a:gridCol>
                <a:gridCol w="819932">
                  <a:extLst>
                    <a:ext uri="{9D8B030D-6E8A-4147-A177-3AD203B41FA5}">
                      <a16:colId xmlns="" xmlns:a16="http://schemas.microsoft.com/office/drawing/2014/main" val="595365410"/>
                    </a:ext>
                  </a:extLst>
                </a:gridCol>
                <a:gridCol w="1739248">
                  <a:extLst>
                    <a:ext uri="{9D8B030D-6E8A-4147-A177-3AD203B41FA5}">
                      <a16:colId xmlns="" xmlns:a16="http://schemas.microsoft.com/office/drawing/2014/main" val="2180159727"/>
                    </a:ext>
                  </a:extLst>
                </a:gridCol>
              </a:tblGrid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消費日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性別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生日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01135363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陳瑞娥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1970.04.02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79280202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張紹華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1998.10.12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67407086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盧韻筑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1990.11.23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641381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1月1日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林志強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1985/5/21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06968248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1月1日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黃美英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1998/7/22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38816338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1月1日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陳宇鴻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1877/2/28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88029251"/>
                  </a:ext>
                </a:extLst>
              </a:tr>
            </a:tbl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4078982" y="1108695"/>
            <a:ext cx="7725192" cy="11264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分散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於多個檔案；欄位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可能不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一致。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</a:t>
            </a:r>
            <a:r>
              <a:rPr lang="zh-TW" altLang="en-US" sz="2800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調整</a:t>
            </a:r>
            <a:r>
              <a:rPr lang="zh-TW" altLang="en-US" sz="2800" dirty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後匯集在同一檔案中，以利後續工作</a:t>
            </a:r>
            <a:r>
              <a:rPr lang="zh-TW" altLang="en-US" sz="2800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HK" altLang="en-US" sz="2800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414686" y="1053530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資料整合</a:t>
            </a:r>
            <a:endParaRPr lang="zh-HK" altLang="en-US" sz="36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向右箭號 22"/>
          <p:cNvSpPr/>
          <p:nvPr/>
        </p:nvSpPr>
        <p:spPr>
          <a:xfrm>
            <a:off x="4246147" y="1699861"/>
            <a:ext cx="576066" cy="42159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731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766614" y="1053530"/>
            <a:ext cx="3025262" cy="646331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38DEB02-13A3-42F9-8B44-54DB49FA4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資料前處理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1639680-D5A0-48B3-A545-05012CBF3F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</p:spPr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5E9341B6-964B-447D-A70F-4C94B3F82E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42</a:t>
            </a:r>
            <a:endParaRPr lang="zh-TW" altLang="en-US" dirty="0"/>
          </a:p>
        </p:txBody>
      </p:sp>
      <p:sp>
        <p:nvSpPr>
          <p:cNvPr id="11" name="橢圓 10">
            <a:extLst>
              <a:ext uri="{FF2B5EF4-FFF2-40B4-BE49-F238E27FC236}">
                <a16:creationId xmlns="" xmlns:a16="http://schemas.microsoft.com/office/drawing/2014/main" id="{ED290814-5EC8-4C6F-BCA7-A667C519C3E2}"/>
              </a:ext>
            </a:extLst>
          </p:cNvPr>
          <p:cNvSpPr/>
          <p:nvPr/>
        </p:nvSpPr>
        <p:spPr>
          <a:xfrm>
            <a:off x="533504" y="1021210"/>
            <a:ext cx="752400" cy="75240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078982" y="1053995"/>
            <a:ext cx="5929828" cy="11264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為了確保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後續統計、分析的正確性。</a:t>
            </a:r>
            <a:endParaRPr lang="zh-HK" altLang="en-US" sz="2800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800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預先</a:t>
            </a:r>
            <a:r>
              <a:rPr lang="zh-TW" altLang="en-US" sz="280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處理資料中常見的</a:t>
            </a:r>
            <a:r>
              <a:rPr lang="zh-TW" altLang="en-US" sz="2800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問題。</a:t>
            </a:r>
            <a:endParaRPr lang="en-US" altLang="zh-TW" sz="2800" dirty="0" smtClean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414686" y="1053530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資料清理</a:t>
            </a:r>
            <a:endParaRPr lang="zh-HK" altLang="en-US" sz="3600" b="1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6" name="表格 14">
            <a:extLst>
              <a:ext uri="{FF2B5EF4-FFF2-40B4-BE49-F238E27FC236}">
                <a16:creationId xmlns="" xmlns:a16="http://schemas.microsoft.com/office/drawing/2014/main" id="{8CE0E059-71B3-4E69-A47D-F35139FCE9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5115604"/>
              </p:ext>
            </p:extLst>
          </p:nvPr>
        </p:nvGraphicFramePr>
        <p:xfrm>
          <a:off x="694607" y="2546407"/>
          <a:ext cx="10801199" cy="3475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9541">
                  <a:extLst>
                    <a:ext uri="{9D8B030D-6E8A-4147-A177-3AD203B41FA5}">
                      <a16:colId xmlns="" xmlns:a16="http://schemas.microsoft.com/office/drawing/2014/main" val="1711171010"/>
                    </a:ext>
                  </a:extLst>
                </a:gridCol>
                <a:gridCol w="8141658">
                  <a:extLst>
                    <a:ext uri="{9D8B030D-6E8A-4147-A177-3AD203B41FA5}">
                      <a16:colId xmlns="" xmlns:a16="http://schemas.microsoft.com/office/drawing/2014/main" val="2717276496"/>
                    </a:ext>
                  </a:extLst>
                </a:gridCol>
              </a:tblGrid>
              <a:tr h="347567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4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常見</a:t>
                      </a:r>
                      <a:endParaRPr lang="en-US" altLang="zh-TW" sz="40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zh-TW" altLang="en-US" sz="4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資料問題</a:t>
                      </a:r>
                      <a:endParaRPr lang="en-US" altLang="zh-TW" sz="40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38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</a:t>
                      </a:r>
                      <a:endParaRPr lang="zh-TW" altLang="en-US" sz="138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695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altLang="zh-TW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 </a:t>
                      </a:r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資料不完整：</a:t>
                      </a:r>
                      <a:endParaRPr lang="en-US" altLang="zh-TW" sz="2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55600" indent="0">
                        <a:lnSpc>
                          <a:spcPct val="130000"/>
                        </a:lnSpc>
                      </a:pP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資料漏失，缺少分析時需要的屬性資料。</a:t>
                      </a:r>
                    </a:p>
                    <a:p>
                      <a:pPr marL="355600" indent="0">
                        <a:lnSpc>
                          <a:spcPct val="130000"/>
                        </a:lnSpc>
                      </a:pPr>
                      <a:r>
                        <a:rPr lang="zh-TW" altLang="en-US" sz="24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　 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漏填了性別、生日、年齡等資料。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TW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 </a:t>
                      </a:r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資料有雜訊：</a:t>
                      </a:r>
                    </a:p>
                    <a:p>
                      <a:pPr marL="355600" indent="0">
                        <a:lnSpc>
                          <a:spcPct val="130000"/>
                        </a:lnSpc>
                      </a:pP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資料錯誤造成的</a:t>
                      </a:r>
                      <a:r>
                        <a:rPr lang="zh-TW" altLang="en-US" sz="2400" b="1" dirty="0">
                          <a:solidFill>
                            <a:srgbClr val="0071BB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不合理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</a:t>
                      </a:r>
                      <a:r>
                        <a:rPr lang="zh-TW" altLang="en-US" sz="2400" b="1" dirty="0">
                          <a:solidFill>
                            <a:srgbClr val="0071BB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不正常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</a:p>
                    <a:p>
                      <a:pPr marL="355600" indent="0">
                        <a:lnSpc>
                          <a:spcPct val="130000"/>
                        </a:lnSpc>
                      </a:pPr>
                      <a:r>
                        <a:rPr lang="zh-TW" altLang="en-US" sz="24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  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身分證字號多</a:t>
                      </a:r>
                      <a:r>
                        <a:rPr lang="en-US" altLang="zh-TW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碼、電話多</a:t>
                      </a:r>
                      <a:r>
                        <a:rPr lang="en-US" altLang="zh-TW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碼、年齡</a:t>
                      </a:r>
                      <a:r>
                        <a:rPr lang="en-US" altLang="zh-TW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200 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歲等。</a:t>
                      </a:r>
                    </a:p>
                  </a:txBody>
                  <a:tcPr>
                    <a:lnL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3298307"/>
                  </a:ext>
                </a:extLst>
              </a:tr>
            </a:tbl>
          </a:graphicData>
        </a:graphic>
      </p:graphicFrame>
      <p:sp>
        <p:nvSpPr>
          <p:cNvPr id="17" name="矩形: 圓角 17">
            <a:extLst>
              <a:ext uri="{FF2B5EF4-FFF2-40B4-BE49-F238E27FC236}">
                <a16:creationId xmlns="" xmlns:a16="http://schemas.microsoft.com/office/drawing/2014/main" id="{BAD1870C-B0E4-4657-A385-D62521F6E6B6}"/>
              </a:ext>
            </a:extLst>
          </p:cNvPr>
          <p:cNvSpPr/>
          <p:nvPr/>
        </p:nvSpPr>
        <p:spPr>
          <a:xfrm>
            <a:off x="3816350" y="4994679"/>
            <a:ext cx="392771" cy="414750"/>
          </a:xfrm>
          <a:prstGeom prst="roundRect">
            <a:avLst/>
          </a:prstGeom>
          <a:solidFill>
            <a:srgbClr val="00B8F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: 圓角 18">
            <a:extLst>
              <a:ext uri="{FF2B5EF4-FFF2-40B4-BE49-F238E27FC236}">
                <a16:creationId xmlns="" xmlns:a16="http://schemas.microsoft.com/office/drawing/2014/main" id="{55FD58B4-CE1D-4DE4-BA2F-7D70ED8E70BE}"/>
              </a:ext>
            </a:extLst>
          </p:cNvPr>
          <p:cNvSpPr/>
          <p:nvPr/>
        </p:nvSpPr>
        <p:spPr>
          <a:xfrm>
            <a:off x="3816350" y="3554519"/>
            <a:ext cx="392771" cy="414750"/>
          </a:xfrm>
          <a:prstGeom prst="roundRect">
            <a:avLst/>
          </a:prstGeom>
          <a:solidFill>
            <a:srgbClr val="00B8F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向右箭號 23"/>
          <p:cNvSpPr/>
          <p:nvPr/>
        </p:nvSpPr>
        <p:spPr>
          <a:xfrm>
            <a:off x="4246147" y="1629594"/>
            <a:ext cx="576066" cy="421596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13524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766614" y="1053530"/>
            <a:ext cx="3025262" cy="646331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38DEB02-13A3-42F9-8B44-54DB49FA4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資料前處理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1639680-D5A0-48B3-A545-05012CBF3F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</p:spPr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5E9341B6-964B-447D-A70F-4C94B3F82E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42</a:t>
            </a:r>
            <a:endParaRPr lang="zh-TW" altLang="en-US" dirty="0"/>
          </a:p>
        </p:txBody>
      </p:sp>
      <p:sp>
        <p:nvSpPr>
          <p:cNvPr id="11" name="橢圓 10">
            <a:extLst>
              <a:ext uri="{FF2B5EF4-FFF2-40B4-BE49-F238E27FC236}">
                <a16:creationId xmlns="" xmlns:a16="http://schemas.microsoft.com/office/drawing/2014/main" id="{ED290814-5EC8-4C6F-BCA7-A667C519C3E2}"/>
              </a:ext>
            </a:extLst>
          </p:cNvPr>
          <p:cNvSpPr/>
          <p:nvPr/>
        </p:nvSpPr>
        <p:spPr>
          <a:xfrm>
            <a:off x="533504" y="1021210"/>
            <a:ext cx="752400" cy="75240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414686" y="1053530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資料清理</a:t>
            </a:r>
            <a:endParaRPr lang="zh-HK" altLang="en-US" sz="3600" b="1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2" name="表格 14">
            <a:extLst>
              <a:ext uri="{FF2B5EF4-FFF2-40B4-BE49-F238E27FC236}">
                <a16:creationId xmlns="" xmlns:a16="http://schemas.microsoft.com/office/drawing/2014/main" id="{8CE0E059-71B3-4E69-A47D-F35139FCE9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172765"/>
              </p:ext>
            </p:extLst>
          </p:nvPr>
        </p:nvGraphicFramePr>
        <p:xfrm>
          <a:off x="694607" y="2565698"/>
          <a:ext cx="10801199" cy="3475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9541">
                  <a:extLst>
                    <a:ext uri="{9D8B030D-6E8A-4147-A177-3AD203B41FA5}">
                      <a16:colId xmlns="" xmlns:a16="http://schemas.microsoft.com/office/drawing/2014/main" val="1711171010"/>
                    </a:ext>
                  </a:extLst>
                </a:gridCol>
                <a:gridCol w="8141658">
                  <a:extLst>
                    <a:ext uri="{9D8B030D-6E8A-4147-A177-3AD203B41FA5}">
                      <a16:colId xmlns="" xmlns:a16="http://schemas.microsoft.com/office/drawing/2014/main" val="2717276496"/>
                    </a:ext>
                  </a:extLst>
                </a:gridCol>
              </a:tblGrid>
              <a:tr h="347567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4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常用</a:t>
                      </a:r>
                      <a:endParaRPr lang="en-US" altLang="zh-TW" sz="40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zh-TW" altLang="en-US" sz="40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清理方式</a:t>
                      </a:r>
                      <a:endParaRPr lang="en-US" altLang="zh-TW" sz="4000" b="1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38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</a:t>
                      </a:r>
                      <a:endParaRPr lang="zh-TW" altLang="en-US" sz="138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695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TW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 </a:t>
                      </a:r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直接刪除法：</a:t>
                      </a:r>
                    </a:p>
                    <a:p>
                      <a:pPr marL="317500" indent="0">
                        <a:lnSpc>
                          <a:spcPct val="130000"/>
                        </a:lnSpc>
                      </a:pP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當資料量很龐大，而遺缺資料只佔少數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，可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直接刪除此筆資料。</a:t>
                      </a:r>
                    </a:p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altLang="zh-TW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 </a:t>
                      </a:r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填補法：</a:t>
                      </a:r>
                    </a:p>
                    <a:p>
                      <a:pPr marL="330200" indent="0">
                        <a:lnSpc>
                          <a:spcPct val="130000"/>
                        </a:lnSpc>
                      </a:pP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以人工方式加以確認、修正資料，或以平均值、中位數等數值取代遺缺資料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若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遺缺資料過多，則會浪費許多時間和人力。</a:t>
                      </a:r>
                    </a:p>
                  </a:txBody>
                  <a:tcPr>
                    <a:lnL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B869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3298307"/>
                  </a:ext>
                </a:extLst>
              </a:tr>
            </a:tbl>
          </a:graphicData>
        </a:graphic>
      </p:graphicFrame>
      <p:sp>
        <p:nvSpPr>
          <p:cNvPr id="13" name="文字方塊 12"/>
          <p:cNvSpPr txBox="1"/>
          <p:nvPr/>
        </p:nvSpPr>
        <p:spPr>
          <a:xfrm>
            <a:off x="4078982" y="1053995"/>
            <a:ext cx="5929828" cy="11264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為了確保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後續統計、分析的正確性。</a:t>
            </a:r>
            <a:endParaRPr lang="zh-HK" altLang="en-US" sz="2800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800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預先</a:t>
            </a:r>
            <a:r>
              <a:rPr lang="zh-TW" altLang="en-US" sz="280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處理資料中常見的</a:t>
            </a:r>
            <a:r>
              <a:rPr lang="zh-TW" altLang="en-US" sz="2800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問題。</a:t>
            </a:r>
            <a:endParaRPr lang="en-US" altLang="zh-TW" sz="2800" dirty="0" smtClean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向右箭號 13"/>
          <p:cNvSpPr/>
          <p:nvPr/>
        </p:nvSpPr>
        <p:spPr>
          <a:xfrm>
            <a:off x="4246147" y="1629594"/>
            <a:ext cx="576066" cy="421596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406535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766614" y="1053530"/>
            <a:ext cx="3025262" cy="646331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38DEB02-13A3-42F9-8B44-54DB49FA4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資料前處理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1639680-D5A0-48B3-A545-05012CBF3F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</p:spPr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5E9341B6-964B-447D-A70F-4C94B3F82E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42</a:t>
            </a:r>
            <a:endParaRPr lang="zh-TW" altLang="en-US" dirty="0"/>
          </a:p>
        </p:txBody>
      </p:sp>
      <p:sp>
        <p:nvSpPr>
          <p:cNvPr id="11" name="橢圓 10">
            <a:extLst>
              <a:ext uri="{FF2B5EF4-FFF2-40B4-BE49-F238E27FC236}">
                <a16:creationId xmlns="" xmlns:a16="http://schemas.microsoft.com/office/drawing/2014/main" id="{ED290814-5EC8-4C6F-BCA7-A667C519C3E2}"/>
              </a:ext>
            </a:extLst>
          </p:cNvPr>
          <p:cNvSpPr/>
          <p:nvPr/>
        </p:nvSpPr>
        <p:spPr>
          <a:xfrm>
            <a:off x="533504" y="1021210"/>
            <a:ext cx="752400" cy="75240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414686" y="1053530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資料清理</a:t>
            </a:r>
            <a:endParaRPr lang="zh-HK" altLang="en-US" sz="3600" b="1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078982" y="1053995"/>
            <a:ext cx="5929828" cy="11264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為了確保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後續統計、分析的正確性。</a:t>
            </a:r>
            <a:endParaRPr lang="zh-HK" altLang="en-US" sz="2800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800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預先</a:t>
            </a:r>
            <a:r>
              <a:rPr lang="zh-TW" altLang="en-US" sz="280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處理資料中常見的</a:t>
            </a:r>
            <a:r>
              <a:rPr lang="zh-TW" altLang="en-US" sz="2800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問題。</a:t>
            </a:r>
            <a:endParaRPr lang="en-US" altLang="zh-TW" sz="2800" dirty="0" smtClean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向右箭號 13"/>
          <p:cNvSpPr/>
          <p:nvPr/>
        </p:nvSpPr>
        <p:spPr>
          <a:xfrm>
            <a:off x="4246147" y="1629594"/>
            <a:ext cx="576066" cy="421596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5" name="表格 14">
            <a:extLst>
              <a:ext uri="{FF2B5EF4-FFF2-40B4-BE49-F238E27FC236}">
                <a16:creationId xmlns="" xmlns:a16="http://schemas.microsoft.com/office/drawing/2014/main" id="{3A3FBF4E-3B46-45F4-96BA-F14947FDD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796212"/>
              </p:ext>
            </p:extLst>
          </p:nvPr>
        </p:nvGraphicFramePr>
        <p:xfrm>
          <a:off x="622598" y="2781722"/>
          <a:ext cx="4826414" cy="29641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7781">
                  <a:extLst>
                    <a:ext uri="{9D8B030D-6E8A-4147-A177-3AD203B41FA5}">
                      <a16:colId xmlns="" xmlns:a16="http://schemas.microsoft.com/office/drawing/2014/main" val="1254820480"/>
                    </a:ext>
                  </a:extLst>
                </a:gridCol>
                <a:gridCol w="1099453">
                  <a:extLst>
                    <a:ext uri="{9D8B030D-6E8A-4147-A177-3AD203B41FA5}">
                      <a16:colId xmlns="" xmlns:a16="http://schemas.microsoft.com/office/drawing/2014/main" val="998538752"/>
                    </a:ext>
                  </a:extLst>
                </a:gridCol>
                <a:gridCol w="819932">
                  <a:extLst>
                    <a:ext uri="{9D8B030D-6E8A-4147-A177-3AD203B41FA5}">
                      <a16:colId xmlns="" xmlns:a16="http://schemas.microsoft.com/office/drawing/2014/main" val="595365410"/>
                    </a:ext>
                  </a:extLst>
                </a:gridCol>
                <a:gridCol w="1739248">
                  <a:extLst>
                    <a:ext uri="{9D8B030D-6E8A-4147-A177-3AD203B41FA5}">
                      <a16:colId xmlns="" xmlns:a16="http://schemas.microsoft.com/office/drawing/2014/main" val="2180159727"/>
                    </a:ext>
                  </a:extLst>
                </a:gridCol>
              </a:tblGrid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消費日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性別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生日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01135363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陳瑞娥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1970.04.02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79280202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張紹華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1998.10.12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67407086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盧韻筑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1990.11.23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641381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1月1日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林志強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1985/5/21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06968248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1月1日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黃美英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1998/7/22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38816338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1月1日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陳宇鴻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1877/2/28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88029251"/>
                  </a:ext>
                </a:extLst>
              </a:tr>
            </a:tbl>
          </a:graphicData>
        </a:graphic>
      </p:graphicFrame>
      <p:sp>
        <p:nvSpPr>
          <p:cNvPr id="16" name="箭號: 向右 19">
            <a:extLst>
              <a:ext uri="{FF2B5EF4-FFF2-40B4-BE49-F238E27FC236}">
                <a16:creationId xmlns="" xmlns:a16="http://schemas.microsoft.com/office/drawing/2014/main" id="{6670A508-63D3-4AFD-B30C-C3B8CEA0FDF6}"/>
              </a:ext>
            </a:extLst>
          </p:cNvPr>
          <p:cNvSpPr/>
          <p:nvPr/>
        </p:nvSpPr>
        <p:spPr>
          <a:xfrm>
            <a:off x="5519142" y="3861842"/>
            <a:ext cx="1157156" cy="751127"/>
          </a:xfrm>
          <a:prstGeom prst="rightArrow">
            <a:avLst>
              <a:gd name="adj1" fmla="val 50000"/>
              <a:gd name="adj2" fmla="val 55072"/>
            </a:avLst>
          </a:prstGeom>
          <a:solidFill>
            <a:schemeClr val="accent2">
              <a:lumMod val="50000"/>
            </a:schemeClr>
          </a:solidFill>
          <a:ln w="571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7" name="表格 16">
            <a:extLst>
              <a:ext uri="{FF2B5EF4-FFF2-40B4-BE49-F238E27FC236}">
                <a16:creationId xmlns="" xmlns:a16="http://schemas.microsoft.com/office/drawing/2014/main" id="{3A3FBF4E-3B46-45F4-96BA-F14947FDD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931862"/>
              </p:ext>
            </p:extLst>
          </p:nvPr>
        </p:nvGraphicFramePr>
        <p:xfrm>
          <a:off x="6820314" y="2781722"/>
          <a:ext cx="4826414" cy="29641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7781">
                  <a:extLst>
                    <a:ext uri="{9D8B030D-6E8A-4147-A177-3AD203B41FA5}">
                      <a16:colId xmlns="" xmlns:a16="http://schemas.microsoft.com/office/drawing/2014/main" val="1254820480"/>
                    </a:ext>
                  </a:extLst>
                </a:gridCol>
                <a:gridCol w="1099453">
                  <a:extLst>
                    <a:ext uri="{9D8B030D-6E8A-4147-A177-3AD203B41FA5}">
                      <a16:colId xmlns="" xmlns:a16="http://schemas.microsoft.com/office/drawing/2014/main" val="998538752"/>
                    </a:ext>
                  </a:extLst>
                </a:gridCol>
                <a:gridCol w="819932">
                  <a:extLst>
                    <a:ext uri="{9D8B030D-6E8A-4147-A177-3AD203B41FA5}">
                      <a16:colId xmlns="" xmlns:a16="http://schemas.microsoft.com/office/drawing/2014/main" val="595365410"/>
                    </a:ext>
                  </a:extLst>
                </a:gridCol>
                <a:gridCol w="1739248">
                  <a:extLst>
                    <a:ext uri="{9D8B030D-6E8A-4147-A177-3AD203B41FA5}">
                      <a16:colId xmlns="" xmlns:a16="http://schemas.microsoft.com/office/drawing/2014/main" val="2180159727"/>
                    </a:ext>
                  </a:extLst>
                </a:gridCol>
              </a:tblGrid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消費日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性別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生日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01135363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陳瑞娥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1970.04.02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79280202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張紹華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1998.10.12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67407086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盧韻筑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1990.11.23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641381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1月1日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林志強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1985/5/21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06968248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1月1日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黃美英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1998/7/22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38816338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1月1日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陳宇鴻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1977/2/28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88029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74057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766614" y="1053530"/>
            <a:ext cx="3025262" cy="646331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38DEB02-13A3-42F9-8B44-54DB49FA4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資料前處理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1639680-D5A0-48B3-A545-05012CBF3F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</p:spPr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5E9341B6-964B-447D-A70F-4C94B3F82E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42</a:t>
            </a:r>
            <a:endParaRPr lang="zh-TW" altLang="en-US" dirty="0"/>
          </a:p>
        </p:txBody>
      </p:sp>
      <p:sp>
        <p:nvSpPr>
          <p:cNvPr id="11" name="橢圓 10">
            <a:extLst>
              <a:ext uri="{FF2B5EF4-FFF2-40B4-BE49-F238E27FC236}">
                <a16:creationId xmlns="" xmlns:a16="http://schemas.microsoft.com/office/drawing/2014/main" id="{ED290814-5EC8-4C6F-BCA7-A667C519C3E2}"/>
              </a:ext>
            </a:extLst>
          </p:cNvPr>
          <p:cNvSpPr/>
          <p:nvPr/>
        </p:nvSpPr>
        <p:spPr>
          <a:xfrm>
            <a:off x="533504" y="1021210"/>
            <a:ext cx="752400" cy="752400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414686" y="1053530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資料轉換</a:t>
            </a:r>
            <a:endParaRPr lang="zh-HK" altLang="en-US" sz="3600" b="1" dirty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934966" y="981522"/>
            <a:ext cx="6019597" cy="11264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為了避免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分析時產生錯誤。</a:t>
            </a:r>
          </a:p>
          <a:p>
            <a:pPr>
              <a:lnSpc>
                <a:spcPct val="120000"/>
              </a:lnSpc>
            </a:pPr>
            <a:r>
              <a:rPr lang="zh-TW" altLang="en-US" sz="280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</a:t>
            </a:r>
            <a:r>
              <a:rPr lang="zh-TW" altLang="en-US" sz="2800" dirty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將資料轉換成相同單位、</a:t>
            </a:r>
            <a:r>
              <a:rPr lang="zh-TW" altLang="en-US" sz="2800" dirty="0" smtClean="0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格式。</a:t>
            </a:r>
            <a:endParaRPr lang="en-US" altLang="zh-TW" sz="2800" dirty="0" smtClean="0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向右箭號 13"/>
          <p:cNvSpPr/>
          <p:nvPr/>
        </p:nvSpPr>
        <p:spPr>
          <a:xfrm>
            <a:off x="4102131" y="1557121"/>
            <a:ext cx="576066" cy="421596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箭號: 向右 19">
            <a:extLst>
              <a:ext uri="{FF2B5EF4-FFF2-40B4-BE49-F238E27FC236}">
                <a16:creationId xmlns="" xmlns:a16="http://schemas.microsoft.com/office/drawing/2014/main" id="{6670A508-63D3-4AFD-B30C-C3B8CEA0FDF6}"/>
              </a:ext>
            </a:extLst>
          </p:cNvPr>
          <p:cNvSpPr/>
          <p:nvPr/>
        </p:nvSpPr>
        <p:spPr>
          <a:xfrm>
            <a:off x="5519142" y="4210060"/>
            <a:ext cx="1157156" cy="751127"/>
          </a:xfrm>
          <a:prstGeom prst="rightArrow">
            <a:avLst>
              <a:gd name="adj1" fmla="val 50000"/>
              <a:gd name="adj2" fmla="val 55072"/>
            </a:avLst>
          </a:prstGeom>
          <a:solidFill>
            <a:schemeClr val="tx2">
              <a:lumMod val="50000"/>
            </a:schemeClr>
          </a:solidFill>
          <a:ln w="571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8" name="表格 17">
            <a:extLst>
              <a:ext uri="{FF2B5EF4-FFF2-40B4-BE49-F238E27FC236}">
                <a16:creationId xmlns="" xmlns:a16="http://schemas.microsoft.com/office/drawing/2014/main" id="{3A3FBF4E-3B46-45F4-96BA-F14947FDD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875115"/>
              </p:ext>
            </p:extLst>
          </p:nvPr>
        </p:nvGraphicFramePr>
        <p:xfrm>
          <a:off x="534714" y="3129940"/>
          <a:ext cx="4826414" cy="29641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7781">
                  <a:extLst>
                    <a:ext uri="{9D8B030D-6E8A-4147-A177-3AD203B41FA5}">
                      <a16:colId xmlns="" xmlns:a16="http://schemas.microsoft.com/office/drawing/2014/main" val="1254820480"/>
                    </a:ext>
                  </a:extLst>
                </a:gridCol>
                <a:gridCol w="1099453">
                  <a:extLst>
                    <a:ext uri="{9D8B030D-6E8A-4147-A177-3AD203B41FA5}">
                      <a16:colId xmlns="" xmlns:a16="http://schemas.microsoft.com/office/drawing/2014/main" val="998538752"/>
                    </a:ext>
                  </a:extLst>
                </a:gridCol>
                <a:gridCol w="819932">
                  <a:extLst>
                    <a:ext uri="{9D8B030D-6E8A-4147-A177-3AD203B41FA5}">
                      <a16:colId xmlns="" xmlns:a16="http://schemas.microsoft.com/office/drawing/2014/main" val="595365410"/>
                    </a:ext>
                  </a:extLst>
                </a:gridCol>
                <a:gridCol w="1739248">
                  <a:extLst>
                    <a:ext uri="{9D8B030D-6E8A-4147-A177-3AD203B41FA5}">
                      <a16:colId xmlns="" xmlns:a16="http://schemas.microsoft.com/office/drawing/2014/main" val="2180159727"/>
                    </a:ext>
                  </a:extLst>
                </a:gridCol>
              </a:tblGrid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消費日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性別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生日</a:t>
                      </a:r>
                      <a:endParaRPr 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01135363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陳瑞娥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1970.04.02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79280202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張紹華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1998.10.12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67407086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盧韻筑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1990.11.23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641381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1月1日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林志強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1985/5/21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06968248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1月1日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黃美英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1998/7/22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38816338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err="1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1月1日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陳宇鴻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20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1977/2/28</a:t>
                      </a:r>
                      <a:endParaRPr lang="zh-TW" sz="20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88029251"/>
                  </a:ext>
                </a:extLst>
              </a:tr>
            </a:tbl>
          </a:graphicData>
        </a:graphic>
      </p:graphicFrame>
      <p:graphicFrame>
        <p:nvGraphicFramePr>
          <p:cNvPr id="19" name="表格 18">
            <a:extLst>
              <a:ext uri="{FF2B5EF4-FFF2-40B4-BE49-F238E27FC236}">
                <a16:creationId xmlns="" xmlns:a16="http://schemas.microsoft.com/office/drawing/2014/main" id="{8DBFA94E-7F1B-4413-A533-8D7CE22F88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6294440"/>
              </p:ext>
            </p:extLst>
          </p:nvPr>
        </p:nvGraphicFramePr>
        <p:xfrm>
          <a:off x="6809924" y="3129940"/>
          <a:ext cx="4685882" cy="29641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1388">
                  <a:extLst>
                    <a:ext uri="{9D8B030D-6E8A-4147-A177-3AD203B41FA5}">
                      <a16:colId xmlns="" xmlns:a16="http://schemas.microsoft.com/office/drawing/2014/main" val="1399401512"/>
                    </a:ext>
                  </a:extLst>
                </a:gridCol>
                <a:gridCol w="1151388">
                  <a:extLst>
                    <a:ext uri="{9D8B030D-6E8A-4147-A177-3AD203B41FA5}">
                      <a16:colId xmlns="" xmlns:a16="http://schemas.microsoft.com/office/drawing/2014/main" val="3682296527"/>
                    </a:ext>
                  </a:extLst>
                </a:gridCol>
                <a:gridCol w="856847">
                  <a:extLst>
                    <a:ext uri="{9D8B030D-6E8A-4147-A177-3AD203B41FA5}">
                      <a16:colId xmlns="" xmlns:a16="http://schemas.microsoft.com/office/drawing/2014/main" val="3296856443"/>
                    </a:ext>
                  </a:extLst>
                </a:gridCol>
                <a:gridCol w="1526259">
                  <a:extLst>
                    <a:ext uri="{9D8B030D-6E8A-4147-A177-3AD203B41FA5}">
                      <a16:colId xmlns="" xmlns:a16="http://schemas.microsoft.com/office/drawing/2014/main" val="1160437350"/>
                    </a:ext>
                  </a:extLst>
                </a:gridCol>
              </a:tblGrid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消費日</a:t>
                      </a:r>
                      <a:endParaRPr 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性別</a:t>
                      </a:r>
                      <a:endParaRPr 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生日</a:t>
                      </a:r>
                      <a:endParaRPr 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65515363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陳瑞娥</a:t>
                      </a:r>
                      <a:endParaRPr lang="zh-TW" sz="2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alt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970/4/2</a:t>
                      </a:r>
                      <a:endParaRPr 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10349717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張紹華</a:t>
                      </a:r>
                      <a:endParaRPr lang="zh-TW" sz="2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2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1998/10/12</a:t>
                      </a:r>
                      <a:endParaRPr 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75390922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盧韻筑</a:t>
                      </a:r>
                      <a:endParaRPr 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1990/11/23</a:t>
                      </a:r>
                      <a:endParaRPr 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60175170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林志強</a:t>
                      </a:r>
                      <a:endParaRPr lang="zh-TW" sz="2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2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1985/5/21</a:t>
                      </a:r>
                      <a:endParaRPr 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41170475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黃美英</a:t>
                      </a:r>
                      <a:endParaRPr lang="zh-TW" sz="2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endParaRPr lang="zh-TW" sz="2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1998/7/22</a:t>
                      </a:r>
                      <a:endParaRPr lang="zh-TW" sz="2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40610484"/>
                  </a:ext>
                </a:extLst>
              </a:tr>
              <a:tr h="42345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1/1</a:t>
                      </a:r>
                      <a:endParaRPr 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陳宇鴻</a:t>
                      </a:r>
                      <a:endParaRPr 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20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endParaRPr lang="zh-TW" sz="20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1977/2/28</a:t>
                      </a:r>
                      <a:endParaRPr 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85135488"/>
                  </a:ext>
                </a:extLst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1486694" y="2051190"/>
            <a:ext cx="10009112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0" indent="444500">
              <a:lnSpc>
                <a:spcPct val="130000"/>
              </a:lnSpc>
              <a:tabLst>
                <a:tab pos="1346200" algn="l"/>
              </a:tabLst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日期格式「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1900/1/1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」：西元年、「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」分隔、個位數前不加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901700" indent="444500">
              <a:lnSpc>
                <a:spcPct val="130000"/>
              </a:lnSpc>
              <a:tabLst>
                <a:tab pos="1346200" algn="l"/>
              </a:tabLst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行動電話格式「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0912345678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」：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碼，不含「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」分隔。</a:t>
            </a:r>
            <a:endParaRPr lang="zh-TW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: 圓角 22">
            <a:extLst>
              <a:ext uri="{FF2B5EF4-FFF2-40B4-BE49-F238E27FC236}">
                <a16:creationId xmlns="" xmlns:a16="http://schemas.microsoft.com/office/drawing/2014/main" id="{0487F1B1-D31E-4C47-8DEE-3126EE34132C}"/>
              </a:ext>
            </a:extLst>
          </p:cNvPr>
          <p:cNvSpPr/>
          <p:nvPr/>
        </p:nvSpPr>
        <p:spPr>
          <a:xfrm>
            <a:off x="2494806" y="2150948"/>
            <a:ext cx="392771" cy="414750"/>
          </a:xfrm>
          <a:prstGeom prst="roundRect">
            <a:avLst/>
          </a:prstGeom>
          <a:solidFill>
            <a:srgbClr val="00B8F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950234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406574" y="2709914"/>
            <a:ext cx="1944216" cy="1800000"/>
          </a:xfrm>
          <a:prstGeom prst="roundRect">
            <a:avLst/>
          </a:prstGeom>
          <a:solidFill>
            <a:srgbClr val="10253F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3AE1A5D-2D4F-46E5-9AC3-CB85B289E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資料轉化為資訊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3888630-67DC-4BF0-BE2D-251A19F7D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8647" y="4509914"/>
            <a:ext cx="2376264" cy="1871266"/>
          </a:xfrm>
        </p:spPr>
        <p:txBody>
          <a:bodyPr/>
          <a:lstStyle/>
          <a:p>
            <a:pPr marL="112712" indent="0">
              <a:spcBef>
                <a:spcPts val="0"/>
              </a:spcBef>
              <a:buNone/>
            </a:pPr>
            <a:r>
              <a:rPr lang="zh-TW" altLang="en-US" sz="3200" b="1" dirty="0" smtClean="0">
                <a:solidFill>
                  <a:schemeClr val="accent3">
                    <a:lumMod val="50000"/>
                  </a:schemeClr>
                </a:solidFill>
              </a:rPr>
              <a:t>統計</a:t>
            </a:r>
            <a:r>
              <a:rPr lang="zh-TW" altLang="en-US" sz="3200" b="1" dirty="0">
                <a:solidFill>
                  <a:schemeClr val="accent3">
                    <a:lumMod val="50000"/>
                  </a:schemeClr>
                </a:solidFill>
              </a:rPr>
              <a:t>、</a:t>
            </a:r>
            <a:r>
              <a:rPr lang="zh-TW" altLang="en-US" sz="3200" b="1" dirty="0" smtClean="0">
                <a:solidFill>
                  <a:schemeClr val="accent3">
                    <a:lumMod val="50000"/>
                  </a:schemeClr>
                </a:solidFill>
              </a:rPr>
              <a:t>歸納</a:t>
            </a:r>
            <a:endParaRPr lang="en-US" altLang="zh-TW" sz="32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112712" indent="0">
              <a:spcBef>
                <a:spcPts val="0"/>
              </a:spcBef>
              <a:buNone/>
            </a:pPr>
            <a:r>
              <a:rPr lang="zh-TW" altLang="en-US" sz="3200" b="1" dirty="0" smtClean="0">
                <a:solidFill>
                  <a:schemeClr val="accent3">
                    <a:lumMod val="50000"/>
                  </a:schemeClr>
                </a:solidFill>
              </a:rPr>
              <a:t>分析、解釋</a:t>
            </a:r>
            <a:endParaRPr lang="en-US" altLang="zh-TW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3FE2D00-2864-4E75-8788-F160B0A41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136EA8DD-843C-49C2-9BA7-64A036D7E6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42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622598" y="3141762"/>
            <a:ext cx="1584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endParaRPr lang="zh-HK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9623598" y="2709914"/>
            <a:ext cx="1944216" cy="1800000"/>
          </a:xfrm>
          <a:prstGeom prst="roundRect">
            <a:avLst/>
          </a:prstGeom>
          <a:solidFill>
            <a:srgbClr val="10253F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2494806" y="3108953"/>
            <a:ext cx="7056784" cy="936104"/>
          </a:xfrm>
          <a:prstGeom prst="rightArrow">
            <a:avLst/>
          </a:prstGeom>
          <a:solidFill>
            <a:srgbClr val="10253F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3502918" y="2709914"/>
            <a:ext cx="1944216" cy="180000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502918" y="2847340"/>
            <a:ext cx="18733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endParaRPr lang="en-US" altLang="zh-TW" sz="4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前處理</a:t>
            </a:r>
            <a:endParaRPr lang="zh-HK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6599262" y="2709914"/>
            <a:ext cx="1944216" cy="18000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9803618" y="3141762"/>
            <a:ext cx="1584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</a:t>
            </a:r>
            <a:endParaRPr lang="zh-HK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6670080" y="2847340"/>
            <a:ext cx="18733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endParaRPr lang="en-US" altLang="zh-TW" sz="4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</a:t>
            </a:r>
            <a:endParaRPr lang="zh-HK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內容版面配置區 2">
            <a:extLst>
              <a:ext uri="{FF2B5EF4-FFF2-40B4-BE49-F238E27FC236}">
                <a16:creationId xmlns="" xmlns:a16="http://schemas.microsoft.com/office/drawing/2014/main" id="{83888630-67DC-4BF0-BE2D-251A19F7DA02}"/>
              </a:ext>
            </a:extLst>
          </p:cNvPr>
          <p:cNvSpPr txBox="1">
            <a:spLocks/>
          </p:cNvSpPr>
          <p:nvPr/>
        </p:nvSpPr>
        <p:spPr>
          <a:xfrm>
            <a:off x="3512676" y="4530948"/>
            <a:ext cx="2302794" cy="18712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271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</a:rPr>
              <a:t>資料整合、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1271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</a:rPr>
              <a:t>資料清理、</a:t>
            </a:r>
            <a:endParaRPr lang="en-US" altLang="zh-TW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112712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3200" b="1" dirty="0" smtClean="0">
                <a:solidFill>
                  <a:schemeClr val="accent6">
                    <a:lumMod val="50000"/>
                  </a:schemeClr>
                </a:solidFill>
              </a:rPr>
              <a:t>資料轉換</a:t>
            </a:r>
            <a:endParaRPr lang="en-US" altLang="zh-TW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8" name="Picture 2" descr="C:\Users\k1040125\AppData\Local\Temp\SNAGHTML149f50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72" y="1076439"/>
            <a:ext cx="1706786" cy="187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圓角矩形圖說文字 31">
            <a:extLst>
              <a:ext uri="{FF2B5EF4-FFF2-40B4-BE49-F238E27FC236}">
                <a16:creationId xmlns="" xmlns:a16="http://schemas.microsoft.com/office/drawing/2014/main" id="{1A0E4CED-BFA5-4B2C-A55F-6225ED455DE7}"/>
              </a:ext>
            </a:extLst>
          </p:cNvPr>
          <p:cNvSpPr/>
          <p:nvPr/>
        </p:nvSpPr>
        <p:spPr>
          <a:xfrm>
            <a:off x="2494807" y="909514"/>
            <a:ext cx="8352928" cy="1728192"/>
          </a:xfrm>
          <a:prstGeom prst="wedgeRoundRectCallout">
            <a:avLst>
              <a:gd name="adj1" fmla="val -56034"/>
              <a:gd name="adj2" fmla="val -12000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b="1" kern="100" dirty="0">
                <a:solidFill>
                  <a:schemeClr val="accent6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</a:t>
            </a:r>
            <a:r>
              <a:rPr lang="zh-TW" altLang="en-US" sz="2800" b="1" kern="100" dirty="0" smtClean="0">
                <a:solidFill>
                  <a:schemeClr val="accent6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前處理</a:t>
            </a:r>
            <a:r>
              <a:rPr lang="zh-TW" altLang="en-US" sz="2800" kern="1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</a:t>
            </a:r>
            <a:r>
              <a:rPr lang="zh-TW" altLang="en-US" sz="2800" kern="10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確保產出</a:t>
            </a:r>
            <a:r>
              <a:rPr lang="zh-TW" altLang="en-US" sz="2800" b="1" kern="1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正確分析結果</a:t>
            </a:r>
            <a:r>
              <a:rPr lang="zh-TW" altLang="en-US" sz="2800" kern="100" dirty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的重要</a:t>
            </a:r>
            <a:r>
              <a:rPr lang="zh-TW" altLang="en-US" sz="2800" kern="100" dirty="0" smtClean="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環節：</a:t>
            </a:r>
            <a:endParaRPr lang="en-US" altLang="zh-TW" sz="2800" kern="100" dirty="0" smtClean="0">
              <a:solidFill>
                <a:schemeClr val="accent6">
                  <a:lumMod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720725" indent="-720725">
              <a:lnSpc>
                <a:spcPct val="130000"/>
              </a:lnSpc>
            </a:pPr>
            <a:r>
              <a:rPr lang="zh-TW" altLang="en-US" sz="2800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800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lang="zh-TW" altLang="en-US" sz="2800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數字欄位混雜</a:t>
            </a:r>
            <a:r>
              <a:rPr lang="zh-TW" altLang="en-US" sz="28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文字</a:t>
            </a:r>
            <a:r>
              <a:rPr lang="zh-TW" altLang="en-US" sz="2800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資料，會造成</a:t>
            </a:r>
            <a:r>
              <a:rPr lang="zh-TW" altLang="en-US" sz="28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計算</a:t>
            </a:r>
            <a:r>
              <a:rPr lang="zh-TW" altLang="en-US" sz="2800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錯誤。</a:t>
            </a:r>
            <a:endParaRPr lang="en-US" altLang="zh-TW" sz="2800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720725" indent="-720725">
              <a:lnSpc>
                <a:spcPct val="130000"/>
              </a:lnSpc>
            </a:pPr>
            <a:r>
              <a:rPr lang="en-US" altLang="zh-TW" sz="2800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2.</a:t>
            </a:r>
            <a:r>
              <a:rPr lang="zh-TW" altLang="en-US" sz="2800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過</a:t>
            </a:r>
            <a:r>
              <a:rPr lang="zh-TW" altLang="en-US" sz="28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大或過小的異常數據</a:t>
            </a:r>
            <a:r>
              <a:rPr lang="zh-TW" altLang="en-US" sz="2800" kern="100" dirty="0" smtClean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，會使統計</a:t>
            </a:r>
            <a:r>
              <a:rPr lang="zh-TW" altLang="en-US" sz="2800" kern="100" dirty="0">
                <a:solidFill>
                  <a:srgbClr val="0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結果失真。</a:t>
            </a:r>
            <a:endParaRPr lang="zh-TW" sz="2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21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4.</a:t>
            </a:r>
            <a:r>
              <a:rPr lang="zh-TW" altLang="en-US" dirty="0"/>
              <a:t> 資料處理實作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44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10674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ACCA62FF-5DD7-40C8-9E1E-AD609A0A5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520883" cy="5521446"/>
          </a:xfrm>
        </p:spPr>
        <p:txBody>
          <a:bodyPr/>
          <a:lstStyle/>
          <a:p>
            <a:r>
              <a:rPr lang="zh-TW" altLang="en-US" dirty="0" smtClean="0"/>
              <a:t>模擬考後</a:t>
            </a:r>
            <a:r>
              <a:rPr lang="zh-TW" altLang="en-US" dirty="0"/>
              <a:t>，國文老師想要找出試卷中的「難題」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作為</a:t>
            </a:r>
            <a:r>
              <a:rPr lang="zh-TW" altLang="en-US" dirty="0"/>
              <a:t>加強解說的依據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5902F35-0DDB-4ED9-84D5-5A5B5733F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資料處理實作：任務說明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098E857-ED7D-4ABA-881B-976E3F8E85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51A5AC1A-58B3-49D0-B84E-4AA3A97E55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44</a:t>
            </a:r>
            <a:endParaRPr lang="zh-TW" altLang="en-US" dirty="0"/>
          </a:p>
        </p:txBody>
      </p:sp>
      <p:graphicFrame>
        <p:nvGraphicFramePr>
          <p:cNvPr id="9" name="表格 8">
            <a:extLst>
              <a:ext uri="{FF2B5EF4-FFF2-40B4-BE49-F238E27FC236}">
                <a16:creationId xmlns="" xmlns:a16="http://schemas.microsoft.com/office/drawing/2014/main" id="{9208B57A-FE23-4407-8443-0B4D2BD998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9871920"/>
              </p:ext>
            </p:extLst>
          </p:nvPr>
        </p:nvGraphicFramePr>
        <p:xfrm>
          <a:off x="864022" y="2785923"/>
          <a:ext cx="10945222" cy="3240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>
                  <a:extLst>
                    <a:ext uri="{9D8B030D-6E8A-4147-A177-3AD203B41FA5}">
                      <a16:colId xmlns="" xmlns:a16="http://schemas.microsoft.com/office/drawing/2014/main" val="4021288851"/>
                    </a:ext>
                  </a:extLst>
                </a:gridCol>
                <a:gridCol w="1512169">
                  <a:extLst>
                    <a:ext uri="{9D8B030D-6E8A-4147-A177-3AD203B41FA5}">
                      <a16:colId xmlns="" xmlns:a16="http://schemas.microsoft.com/office/drawing/2014/main" val="1876760413"/>
                    </a:ext>
                  </a:extLst>
                </a:gridCol>
                <a:gridCol w="1512169">
                  <a:extLst>
                    <a:ext uri="{9D8B030D-6E8A-4147-A177-3AD203B41FA5}">
                      <a16:colId xmlns="" xmlns:a16="http://schemas.microsoft.com/office/drawing/2014/main" val="228397484"/>
                    </a:ext>
                  </a:extLst>
                </a:gridCol>
                <a:gridCol w="1512169">
                  <a:extLst>
                    <a:ext uri="{9D8B030D-6E8A-4147-A177-3AD203B41FA5}">
                      <a16:colId xmlns="" xmlns:a16="http://schemas.microsoft.com/office/drawing/2014/main" val="1658405676"/>
                    </a:ext>
                  </a:extLst>
                </a:gridCol>
                <a:gridCol w="1512169">
                  <a:extLst>
                    <a:ext uri="{9D8B030D-6E8A-4147-A177-3AD203B41FA5}">
                      <a16:colId xmlns="" xmlns:a16="http://schemas.microsoft.com/office/drawing/2014/main" val="1273858074"/>
                    </a:ext>
                  </a:extLst>
                </a:gridCol>
                <a:gridCol w="1512169">
                  <a:extLst>
                    <a:ext uri="{9D8B030D-6E8A-4147-A177-3AD203B41FA5}">
                      <a16:colId xmlns="" xmlns:a16="http://schemas.microsoft.com/office/drawing/2014/main" val="2289271158"/>
                    </a:ext>
                  </a:extLst>
                </a:gridCol>
                <a:gridCol w="1512169">
                  <a:extLst>
                    <a:ext uri="{9D8B030D-6E8A-4147-A177-3AD203B41FA5}">
                      <a16:colId xmlns="" xmlns:a16="http://schemas.microsoft.com/office/drawing/2014/main" val="1351676419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題號</a:t>
                      </a:r>
                      <a:endParaRPr lang="zh-TW" alt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28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541512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國文答案</a:t>
                      </a:r>
                      <a:endParaRPr lang="zh-TW" altLang="en-US" sz="28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</a:t>
                      </a:r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66957566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答對人數</a:t>
                      </a:r>
                      <a:endParaRPr lang="zh-TW" alt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157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154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173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102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136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800" b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28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5102816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答錯人數</a:t>
                      </a:r>
                      <a:endParaRPr lang="zh-TW" alt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67</a:t>
                      </a:r>
                      <a:endParaRPr lang="en-US" altLang="zh-TW" sz="28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70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51</a:t>
                      </a:r>
                      <a:endParaRPr lang="en-US" altLang="zh-TW" sz="28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122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88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53687759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答錯率</a:t>
                      </a:r>
                      <a:endParaRPr lang="zh-TW" alt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29.9%</a:t>
                      </a:r>
                      <a:endParaRPr lang="en-US" altLang="zh-TW" sz="28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31.3%</a:t>
                      </a:r>
                      <a:endParaRPr lang="en-US" altLang="zh-TW" sz="28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22.8%</a:t>
                      </a:r>
                      <a:endParaRPr lang="en-US" altLang="zh-TW" sz="28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54.5%</a:t>
                      </a:r>
                      <a:endParaRPr lang="en-US" altLang="zh-TW" sz="28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AA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39.3%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25.0%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24040564"/>
                  </a:ext>
                </a:extLst>
              </a:tr>
            </a:tbl>
          </a:graphicData>
        </a:graphic>
      </p:graphicFrame>
      <p:grpSp>
        <p:nvGrpSpPr>
          <p:cNvPr id="20" name="群組 19">
            <a:extLst>
              <a:ext uri="{FF2B5EF4-FFF2-40B4-BE49-F238E27FC236}">
                <a16:creationId xmlns="" xmlns:a16="http://schemas.microsoft.com/office/drawing/2014/main" id="{10AD856D-4817-472F-B2E2-D5A6B24F05EA}"/>
              </a:ext>
            </a:extLst>
          </p:cNvPr>
          <p:cNvGrpSpPr/>
          <p:nvPr/>
        </p:nvGrpSpPr>
        <p:grpSpPr>
          <a:xfrm>
            <a:off x="6455246" y="1701602"/>
            <a:ext cx="5184576" cy="524162"/>
            <a:chOff x="5519142" y="2452471"/>
            <a:chExt cx="5184576" cy="524162"/>
          </a:xfrm>
        </p:grpSpPr>
        <p:pic>
          <p:nvPicPr>
            <p:cNvPr id="18" name="圖片 17">
              <a:extLst>
                <a:ext uri="{FF2B5EF4-FFF2-40B4-BE49-F238E27FC236}">
                  <a16:creationId xmlns="" xmlns:a16="http://schemas.microsoft.com/office/drawing/2014/main" id="{5205C837-30BC-4D93-8BCA-67753CC8C5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386" t="2779" r="6299" b="1"/>
            <a:stretch/>
          </p:blipFill>
          <p:spPr>
            <a:xfrm>
              <a:off x="5519142" y="2452471"/>
              <a:ext cx="5184576" cy="524162"/>
            </a:xfrm>
            <a:prstGeom prst="rect">
              <a:avLst/>
            </a:prstGeom>
          </p:spPr>
        </p:pic>
        <p:sp>
          <p:nvSpPr>
            <p:cNvPr id="19" name="矩形: 圓角 18">
              <a:extLst>
                <a:ext uri="{FF2B5EF4-FFF2-40B4-BE49-F238E27FC236}">
                  <a16:creationId xmlns="" xmlns:a16="http://schemas.microsoft.com/office/drawing/2014/main" id="{9BE064B3-A16E-4607-A686-6A19660CA482}"/>
                </a:ext>
              </a:extLst>
            </p:cNvPr>
            <p:cNvSpPr/>
            <p:nvPr/>
          </p:nvSpPr>
          <p:spPr>
            <a:xfrm>
              <a:off x="7139322" y="2518471"/>
              <a:ext cx="720080" cy="3931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="" xmlns:a16="http://schemas.microsoft.com/office/drawing/2014/main" id="{D91421B5-217C-47D9-B61A-01DB2B1005E1}"/>
                </a:ext>
              </a:extLst>
            </p:cNvPr>
            <p:cNvSpPr txBox="1"/>
            <p:nvPr/>
          </p:nvSpPr>
          <p:spPr>
            <a:xfrm>
              <a:off x="6238577" y="2453413"/>
              <a:ext cx="446514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檔案  </a:t>
              </a:r>
              <a:r>
                <a:rPr lang="en-US" altLang="zh-TW" sz="2800" b="1" i="0" u="none" strike="noStrike" baseline="0" dirty="0">
                  <a:solidFill>
                    <a:srgbClr val="F89E4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2-1</a:t>
              </a:r>
              <a:r>
                <a:rPr lang="en-US" altLang="zh-TW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下載方式請見</a:t>
              </a:r>
              <a:r>
                <a:rPr lang="en-US" altLang="zh-TW" sz="2800" b="1" i="0" u="none" strike="noStrike" baseline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P.3 </a:t>
              </a:r>
              <a:endPara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="" xmlns:a16="http://schemas.microsoft.com/office/drawing/2014/main" id="{66055D79-6476-4B4B-ACDA-380C6589C465}"/>
              </a:ext>
            </a:extLst>
          </p:cNvPr>
          <p:cNvGrpSpPr/>
          <p:nvPr/>
        </p:nvGrpSpPr>
        <p:grpSpPr>
          <a:xfrm>
            <a:off x="11122408" y="2709714"/>
            <a:ext cx="1068005" cy="3397597"/>
            <a:chOff x="11122408" y="3044440"/>
            <a:chExt cx="1402865" cy="3397597"/>
          </a:xfrm>
        </p:grpSpPr>
        <p:sp>
          <p:nvSpPr>
            <p:cNvPr id="14" name="雙波浪 13">
              <a:extLst>
                <a:ext uri="{FF2B5EF4-FFF2-40B4-BE49-F238E27FC236}">
                  <a16:creationId xmlns="" xmlns:a16="http://schemas.microsoft.com/office/drawing/2014/main" id="{27D11A31-69AA-4CA5-8A29-194FA6FA863C}"/>
                </a:ext>
              </a:extLst>
            </p:cNvPr>
            <p:cNvSpPr/>
            <p:nvPr/>
          </p:nvSpPr>
          <p:spPr>
            <a:xfrm rot="16200000">
              <a:off x="10199749" y="4043307"/>
              <a:ext cx="3248184" cy="1402865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3" name="直線接點 22">
              <a:extLst>
                <a:ext uri="{FF2B5EF4-FFF2-40B4-BE49-F238E27FC236}">
                  <a16:creationId xmlns="" xmlns:a16="http://schemas.microsoft.com/office/drawing/2014/main" id="{DEF92A42-2BF2-43CE-8067-1BBDFDE59C06}"/>
                </a:ext>
              </a:extLst>
            </p:cNvPr>
            <p:cNvCxnSpPr>
              <a:cxnSpLocks/>
              <a:stCxn id="14" idx="3"/>
              <a:endCxn id="14" idx="1"/>
            </p:cNvCxnSpPr>
            <p:nvPr/>
          </p:nvCxnSpPr>
          <p:spPr>
            <a:xfrm>
              <a:off x="11823842" y="3120648"/>
              <a:ext cx="0" cy="3248184"/>
            </a:xfrm>
            <a:prstGeom prst="line">
              <a:avLst/>
            </a:prstGeom>
            <a:ln w="1905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矩形 24">
              <a:extLst>
                <a:ext uri="{FF2B5EF4-FFF2-40B4-BE49-F238E27FC236}">
                  <a16:creationId xmlns="" xmlns:a16="http://schemas.microsoft.com/office/drawing/2014/main" id="{61F4FAC3-2577-4DEF-B565-FFA88F6BC2A3}"/>
                </a:ext>
              </a:extLst>
            </p:cNvPr>
            <p:cNvSpPr/>
            <p:nvPr/>
          </p:nvSpPr>
          <p:spPr>
            <a:xfrm>
              <a:off x="11836994" y="3044440"/>
              <a:ext cx="688279" cy="33975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652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948" y="909514"/>
            <a:ext cx="8349934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62" y="3429794"/>
            <a:ext cx="8349934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844E356-02FA-4EB1-9C4C-7BA9F69AE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資料處理實作：任務說明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08E59208-AB67-48D5-8BA1-ADF043F30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4968155" cy="552144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【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資料說明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】</a:t>
            </a:r>
          </a:p>
          <a:p>
            <a:pPr marL="622300" indent="-509588">
              <a:buNone/>
            </a:pPr>
            <a:r>
              <a:rPr lang="en-US" altLang="zh-TW" dirty="0" smtClean="0"/>
              <a:t>1. </a:t>
            </a:r>
            <a:r>
              <a:rPr lang="zh-TW" altLang="en-US" dirty="0" smtClean="0"/>
              <a:t>考生</a:t>
            </a:r>
            <a:r>
              <a:rPr lang="zh-TW" altLang="en-US" dirty="0"/>
              <a:t>作</a:t>
            </a:r>
            <a:r>
              <a:rPr lang="zh-TW" altLang="en-US" dirty="0" smtClean="0"/>
              <a:t>答</a:t>
            </a:r>
            <a:r>
              <a:rPr lang="zh-TW" altLang="en-US" dirty="0"/>
              <a:t>讀卡資料</a:t>
            </a:r>
            <a:r>
              <a:rPr lang="zh-TW" altLang="en-US" dirty="0" smtClean="0"/>
              <a:t>：</a:t>
            </a:r>
            <a:r>
              <a:rPr lang="zh-TW" altLang="en-US" b="1" dirty="0">
                <a:solidFill>
                  <a:srgbClr val="0070C0"/>
                </a:solidFill>
              </a:rPr>
              <a:t>國文作答資料</a:t>
            </a:r>
            <a:r>
              <a:rPr lang="en-US" altLang="zh-TW" b="1" dirty="0">
                <a:solidFill>
                  <a:srgbClr val="0070C0"/>
                </a:solidFill>
              </a:rPr>
              <a:t>.csv</a:t>
            </a:r>
            <a:r>
              <a:rPr lang="zh-TW" altLang="en-US" dirty="0" smtClean="0"/>
              <a:t>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各</a:t>
            </a:r>
            <a:r>
              <a:rPr lang="zh-TW" altLang="en-US" dirty="0"/>
              <a:t>科模擬考答案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dirty="0">
                <a:solidFill>
                  <a:srgbClr val="0070C0"/>
                </a:solidFill>
              </a:rPr>
              <a:t>模擬考答案</a:t>
            </a:r>
            <a:r>
              <a:rPr lang="en-US" altLang="zh-TW" b="1" dirty="0">
                <a:solidFill>
                  <a:srgbClr val="0070C0"/>
                </a:solidFill>
              </a:rPr>
              <a:t>.csv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B2B1FCE-C0C8-463E-9202-6B5785A46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6A5B9AB6-A6D2-463E-ABE8-A56668F79A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7600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844E356-02FA-4EB1-9C4C-7BA9F69AE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資料處理實作：任務說明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08E59208-AB67-48D5-8BA1-ADF043F30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184179" cy="552144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【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資料說明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】</a:t>
            </a:r>
          </a:p>
          <a:p>
            <a:pPr marL="622300" indent="-509588">
              <a:buNone/>
            </a:pPr>
            <a:r>
              <a:rPr lang="en-US" altLang="zh-TW" dirty="0" smtClean="0"/>
              <a:t>2. </a:t>
            </a:r>
            <a:r>
              <a:rPr lang="zh-TW" altLang="en-US" dirty="0" smtClean="0"/>
              <a:t>共</a:t>
            </a:r>
            <a:r>
              <a:rPr lang="en-US" altLang="zh-TW" dirty="0"/>
              <a:t>230</a:t>
            </a:r>
            <a:r>
              <a:rPr lang="zh-TW" altLang="en-US" dirty="0"/>
              <a:t>名</a:t>
            </a:r>
            <a:r>
              <a:rPr lang="zh-TW" altLang="en-US" dirty="0" smtClean="0"/>
              <a:t>學生，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出席者</a:t>
            </a:r>
            <a:r>
              <a:rPr lang="zh-TW" altLang="en-US" dirty="0"/>
              <a:t>以「</a:t>
            </a:r>
            <a:r>
              <a:rPr lang="en-US" altLang="zh-TW" dirty="0"/>
              <a:t>1</a:t>
            </a:r>
            <a:r>
              <a:rPr lang="zh-TW" altLang="en-US" dirty="0"/>
              <a:t>」表示，缺考者以「</a:t>
            </a:r>
            <a:r>
              <a:rPr lang="en-US" altLang="zh-TW" dirty="0"/>
              <a:t>0</a:t>
            </a:r>
            <a:r>
              <a:rPr lang="zh-TW" altLang="en-US" dirty="0"/>
              <a:t>」表示。</a:t>
            </a:r>
          </a:p>
          <a:p>
            <a:pPr marL="622300" indent="-509588">
              <a:buNone/>
            </a:pPr>
            <a:r>
              <a:rPr lang="en-US" altLang="zh-TW" dirty="0"/>
              <a:t>3. </a:t>
            </a:r>
            <a:r>
              <a:rPr lang="zh-TW" altLang="en-US" dirty="0" smtClean="0"/>
              <a:t>「難題」定義：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試題</a:t>
            </a:r>
            <a:r>
              <a:rPr lang="zh-TW" altLang="en-US" b="1" dirty="0">
                <a:solidFill>
                  <a:srgbClr val="0070C0"/>
                </a:solidFill>
              </a:rPr>
              <a:t>答錯率</a:t>
            </a:r>
            <a:r>
              <a:rPr lang="zh-TW" altLang="en-US" dirty="0"/>
              <a:t>達</a:t>
            </a:r>
            <a:r>
              <a:rPr lang="en-US" altLang="zh-TW" dirty="0"/>
              <a:t>50</a:t>
            </a:r>
            <a:r>
              <a:rPr lang="zh-TW" altLang="en-US" dirty="0" smtClean="0"/>
              <a:t>％者。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3200" dirty="0" smtClean="0"/>
              <a:t>（</a:t>
            </a:r>
            <a:r>
              <a:rPr lang="zh-TW" altLang="en-US" sz="3200" dirty="0"/>
              <a:t>以實際考試人數計算）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B2B1FCE-C0C8-463E-9202-6B5785A46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6A5B9AB6-A6D2-463E-ABE8-A56668F79A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44</a:t>
            </a:r>
            <a:endParaRPr lang="zh-TW" alt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672" y="1413570"/>
            <a:ext cx="7569150" cy="489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圓角矩形 11"/>
          <p:cNvSpPr/>
          <p:nvPr/>
        </p:nvSpPr>
        <p:spPr>
          <a:xfrm>
            <a:off x="6815286" y="2277666"/>
            <a:ext cx="360040" cy="23400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6959302" y="4581922"/>
            <a:ext cx="360040" cy="14400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8399462" y="1989634"/>
            <a:ext cx="720080" cy="36004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621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="" xmlns:a16="http://schemas.microsoft.com/office/drawing/2014/main" id="{13DB598F-8A7E-4289-8F37-F0BE1E8303E6}"/>
              </a:ext>
            </a:extLst>
          </p:cNvPr>
          <p:cNvGrpSpPr/>
          <p:nvPr/>
        </p:nvGrpSpPr>
        <p:grpSpPr>
          <a:xfrm>
            <a:off x="333375" y="952668"/>
            <a:ext cx="11522076" cy="5573470"/>
            <a:chOff x="6743278" y="3444281"/>
            <a:chExt cx="5447135" cy="3416329"/>
          </a:xfrm>
        </p:grpSpPr>
        <p:pic>
          <p:nvPicPr>
            <p:cNvPr id="9" name="圖片 8">
              <a:extLst>
                <a:ext uri="{FF2B5EF4-FFF2-40B4-BE49-F238E27FC236}">
                  <a16:creationId xmlns="" xmlns:a16="http://schemas.microsoft.com/office/drawing/2014/main" id="{B62C438B-EF9C-46C9-92E9-FD072CAEE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43278" y="3444281"/>
              <a:ext cx="5447135" cy="3416329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="" xmlns:a16="http://schemas.microsoft.com/office/drawing/2014/main" id="{933A1602-9AD6-4AD8-8048-0546D2E796E2}"/>
                </a:ext>
              </a:extLst>
            </p:cNvPr>
            <p:cNvSpPr/>
            <p:nvPr/>
          </p:nvSpPr>
          <p:spPr>
            <a:xfrm>
              <a:off x="6743278" y="3444498"/>
              <a:ext cx="5447135" cy="3411866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E3551D6-6EE1-4A08-A822-5FC12104F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大數據（</a:t>
            </a:r>
            <a:r>
              <a:rPr lang="en-US" altLang="zh-TW" dirty="0"/>
              <a:t>big data</a:t>
            </a:r>
            <a:r>
              <a:rPr lang="zh-TW" altLang="en-US" dirty="0"/>
              <a:t>）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9DB6F60-EDD1-4D2E-820A-587EDDEE24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C53369D-83CE-4E15-BEFA-19A201663D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38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5DAF0F4-F097-4E1F-B47C-186874FBB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/>
              <a:t>大</a:t>
            </a:r>
            <a:r>
              <a:rPr lang="zh-TW" altLang="en-US" b="1" dirty="0" smtClean="0"/>
              <a:t>數據</a:t>
            </a:r>
            <a:r>
              <a:rPr lang="zh-TW" altLang="en-US" dirty="0"/>
              <a:t>：</a:t>
            </a:r>
            <a:r>
              <a:rPr lang="zh-TW" altLang="en-US" dirty="0" smtClean="0"/>
              <a:t>又稱</a:t>
            </a:r>
            <a:r>
              <a:rPr lang="zh-TW" altLang="en-US" b="1" dirty="0" smtClean="0">
                <a:solidFill>
                  <a:srgbClr val="0071BB"/>
                </a:solidFill>
              </a:rPr>
              <a:t>巨</a:t>
            </a:r>
            <a:r>
              <a:rPr lang="zh-TW" altLang="en-US" b="1" dirty="0">
                <a:solidFill>
                  <a:srgbClr val="0071BB"/>
                </a:solidFill>
              </a:rPr>
              <a:t>量資料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b="1" dirty="0"/>
              <a:t>組成</a:t>
            </a:r>
            <a:r>
              <a:rPr lang="zh-TW" altLang="en-US" dirty="0" smtClean="0"/>
              <a:t>：網路搜尋、</a:t>
            </a:r>
            <a:r>
              <a:rPr lang="zh-TW" altLang="en-US" dirty="0"/>
              <a:t>點</a:t>
            </a:r>
            <a:r>
              <a:rPr lang="zh-TW" altLang="en-US" dirty="0" smtClean="0"/>
              <a:t>閱、交易、</a:t>
            </a:r>
            <a:r>
              <a:rPr lang="zh-TW" altLang="en-US" dirty="0"/>
              <a:t>通話紀錄</a:t>
            </a:r>
            <a:r>
              <a:rPr lang="zh-TW" altLang="en-US" dirty="0" smtClean="0"/>
              <a:t>等資料。</a:t>
            </a:r>
            <a:endParaRPr lang="en-US" altLang="zh-TW" dirty="0"/>
          </a:p>
          <a:p>
            <a:r>
              <a:rPr lang="zh-TW" altLang="en-US" b="1" dirty="0"/>
              <a:t>優點</a:t>
            </a:r>
            <a:r>
              <a:rPr lang="zh-TW" altLang="en-US" dirty="0"/>
              <a:t>：多樣、即時、真實、具有價值。</a:t>
            </a:r>
            <a:endParaRPr lang="en-US" altLang="zh-TW" dirty="0"/>
          </a:p>
          <a:p>
            <a:r>
              <a:rPr lang="zh-TW" altLang="en-US" b="1" dirty="0"/>
              <a:t>應用</a:t>
            </a:r>
            <a:r>
              <a:rPr lang="zh-TW" altLang="en-US" dirty="0"/>
              <a:t>：透過</a:t>
            </a:r>
            <a:r>
              <a:rPr lang="zh-TW" altLang="en-US" b="1" dirty="0">
                <a:solidFill>
                  <a:srgbClr val="0071BB"/>
                </a:solidFill>
              </a:rPr>
              <a:t>分析</a:t>
            </a:r>
            <a:r>
              <a:rPr lang="zh-TW" altLang="en-US" dirty="0"/>
              <a:t>，能有效預測</a:t>
            </a:r>
            <a:r>
              <a:rPr lang="zh-TW" altLang="en-US" b="1" dirty="0">
                <a:solidFill>
                  <a:srgbClr val="0071BB"/>
                </a:solidFill>
              </a:rPr>
              <a:t>未來趨勢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b="1" dirty="0"/>
              <a:t>隱憂</a:t>
            </a:r>
            <a:r>
              <a:rPr lang="zh-TW" altLang="en-US" dirty="0"/>
              <a:t>：隱私權、資訊安全等議題。</a:t>
            </a:r>
          </a:p>
        </p:txBody>
      </p:sp>
    </p:spTree>
    <p:extLst>
      <p:ext uri="{BB962C8B-B14F-4D97-AF65-F5344CB8AC3E}">
        <p14:creationId xmlns:p14="http://schemas.microsoft.com/office/powerpoint/2010/main" val="191148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844E356-02FA-4EB1-9C4C-7BA9F69AE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資料處理實作：任務說明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08E59208-AB67-48D5-8BA1-ADF043F30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【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任務目標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】</a:t>
            </a:r>
          </a:p>
          <a:p>
            <a:pPr marL="114295" indent="0">
              <a:spcBef>
                <a:spcPts val="0"/>
              </a:spcBef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統計</a:t>
            </a:r>
            <a:r>
              <a:rPr lang="zh-TW" altLang="en-US" dirty="0"/>
              <a:t>各題的答錯</a:t>
            </a:r>
            <a:r>
              <a:rPr lang="zh-TW" altLang="en-US" dirty="0" smtClean="0"/>
              <a:t>率。</a:t>
            </a:r>
            <a:endParaRPr lang="en-US" altLang="zh-TW" dirty="0" smtClean="0"/>
          </a:p>
          <a:p>
            <a:pPr marL="114295" indent="0">
              <a:spcBef>
                <a:spcPts val="0"/>
              </a:spcBef>
              <a:buNone/>
            </a:pPr>
            <a:r>
              <a:rPr lang="en-US" altLang="zh-TW" dirty="0" smtClean="0"/>
              <a:t>2.</a:t>
            </a:r>
            <a:r>
              <a:rPr lang="zh-TW" altLang="en-US" dirty="0"/>
              <a:t>將答錯</a:t>
            </a:r>
            <a:r>
              <a:rPr lang="zh-TW" altLang="en-US" dirty="0" smtClean="0"/>
              <a:t>率達</a:t>
            </a:r>
            <a:r>
              <a:rPr lang="en-US" altLang="zh-TW" dirty="0" smtClean="0"/>
              <a:t>50</a:t>
            </a:r>
            <a:r>
              <a:rPr lang="zh-TW" altLang="en-US" dirty="0"/>
              <a:t>％的儲存格標示出來。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B2B1FCE-C0C8-463E-9202-6B5785A46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6A5B9AB6-A6D2-463E-ABE8-A56668F79A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44</a:t>
            </a:r>
            <a:endParaRPr lang="zh-TW" altLang="en-US" dirty="0"/>
          </a:p>
        </p:txBody>
      </p:sp>
      <p:graphicFrame>
        <p:nvGraphicFramePr>
          <p:cNvPr id="6" name="表格 5">
            <a:extLst>
              <a:ext uri="{FF2B5EF4-FFF2-40B4-BE49-F238E27FC236}">
                <a16:creationId xmlns="" xmlns:a16="http://schemas.microsoft.com/office/drawing/2014/main" id="{9208B57A-FE23-4407-8443-0B4D2BD998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27652"/>
              </p:ext>
            </p:extLst>
          </p:nvPr>
        </p:nvGraphicFramePr>
        <p:xfrm>
          <a:off x="910624" y="3145963"/>
          <a:ext cx="10945222" cy="3240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>
                  <a:extLst>
                    <a:ext uri="{9D8B030D-6E8A-4147-A177-3AD203B41FA5}">
                      <a16:colId xmlns="" xmlns:a16="http://schemas.microsoft.com/office/drawing/2014/main" val="4021288851"/>
                    </a:ext>
                  </a:extLst>
                </a:gridCol>
                <a:gridCol w="1512169">
                  <a:extLst>
                    <a:ext uri="{9D8B030D-6E8A-4147-A177-3AD203B41FA5}">
                      <a16:colId xmlns="" xmlns:a16="http://schemas.microsoft.com/office/drawing/2014/main" val="1876760413"/>
                    </a:ext>
                  </a:extLst>
                </a:gridCol>
                <a:gridCol w="1512169">
                  <a:extLst>
                    <a:ext uri="{9D8B030D-6E8A-4147-A177-3AD203B41FA5}">
                      <a16:colId xmlns="" xmlns:a16="http://schemas.microsoft.com/office/drawing/2014/main" val="228397484"/>
                    </a:ext>
                  </a:extLst>
                </a:gridCol>
                <a:gridCol w="1512169">
                  <a:extLst>
                    <a:ext uri="{9D8B030D-6E8A-4147-A177-3AD203B41FA5}">
                      <a16:colId xmlns="" xmlns:a16="http://schemas.microsoft.com/office/drawing/2014/main" val="1658405676"/>
                    </a:ext>
                  </a:extLst>
                </a:gridCol>
                <a:gridCol w="1512169">
                  <a:extLst>
                    <a:ext uri="{9D8B030D-6E8A-4147-A177-3AD203B41FA5}">
                      <a16:colId xmlns="" xmlns:a16="http://schemas.microsoft.com/office/drawing/2014/main" val="1273858074"/>
                    </a:ext>
                  </a:extLst>
                </a:gridCol>
                <a:gridCol w="1512169">
                  <a:extLst>
                    <a:ext uri="{9D8B030D-6E8A-4147-A177-3AD203B41FA5}">
                      <a16:colId xmlns="" xmlns:a16="http://schemas.microsoft.com/office/drawing/2014/main" val="2289271158"/>
                    </a:ext>
                  </a:extLst>
                </a:gridCol>
                <a:gridCol w="1512169">
                  <a:extLst>
                    <a:ext uri="{9D8B030D-6E8A-4147-A177-3AD203B41FA5}">
                      <a16:colId xmlns="" xmlns:a16="http://schemas.microsoft.com/office/drawing/2014/main" val="1351676419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題號</a:t>
                      </a:r>
                      <a:endParaRPr lang="zh-TW" alt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28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zh-TW" alt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541512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國文答案</a:t>
                      </a:r>
                      <a:endParaRPr lang="zh-TW" altLang="en-US" sz="28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</a:t>
                      </a:r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66957566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答對人數</a:t>
                      </a:r>
                      <a:endParaRPr lang="zh-TW" alt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157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154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173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102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136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800" b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28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5102816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答錯人數</a:t>
                      </a:r>
                      <a:endParaRPr lang="zh-TW" alt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67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70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51</a:t>
                      </a:r>
                      <a:endParaRPr lang="en-US" altLang="zh-TW" sz="28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122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88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53687759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答錯率</a:t>
                      </a:r>
                      <a:endParaRPr lang="zh-TW" alt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29.9%</a:t>
                      </a:r>
                      <a:endParaRPr lang="en-US" altLang="zh-TW" sz="28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31.3%</a:t>
                      </a:r>
                      <a:endParaRPr lang="en-US" altLang="zh-TW" sz="28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22.8%</a:t>
                      </a:r>
                      <a:endParaRPr lang="en-US" altLang="zh-TW" sz="2800" b="0" i="0" u="none" strike="noStrike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54.5%</a:t>
                      </a:r>
                      <a:endParaRPr lang="en-US" altLang="zh-TW" sz="28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AA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39.3%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25.0%</a:t>
                      </a:r>
                      <a:endParaRPr lang="en-US" altLang="zh-TW" sz="2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24040564"/>
                  </a:ext>
                </a:extLst>
              </a:tr>
            </a:tbl>
          </a:graphicData>
        </a:graphic>
      </p:graphicFrame>
      <p:grpSp>
        <p:nvGrpSpPr>
          <p:cNvPr id="7" name="群組 6">
            <a:extLst>
              <a:ext uri="{FF2B5EF4-FFF2-40B4-BE49-F238E27FC236}">
                <a16:creationId xmlns="" xmlns:a16="http://schemas.microsoft.com/office/drawing/2014/main" id="{66055D79-6476-4B4B-ACDA-380C6589C465}"/>
              </a:ext>
            </a:extLst>
          </p:cNvPr>
          <p:cNvGrpSpPr/>
          <p:nvPr/>
        </p:nvGrpSpPr>
        <p:grpSpPr>
          <a:xfrm>
            <a:off x="11207774" y="3069754"/>
            <a:ext cx="1068005" cy="3397597"/>
            <a:chOff x="11122408" y="3044440"/>
            <a:chExt cx="1402865" cy="3397597"/>
          </a:xfrm>
        </p:grpSpPr>
        <p:sp>
          <p:nvSpPr>
            <p:cNvPr id="8" name="雙波浪 13">
              <a:extLst>
                <a:ext uri="{FF2B5EF4-FFF2-40B4-BE49-F238E27FC236}">
                  <a16:creationId xmlns="" xmlns:a16="http://schemas.microsoft.com/office/drawing/2014/main" id="{27D11A31-69AA-4CA5-8A29-194FA6FA863C}"/>
                </a:ext>
              </a:extLst>
            </p:cNvPr>
            <p:cNvSpPr/>
            <p:nvPr/>
          </p:nvSpPr>
          <p:spPr>
            <a:xfrm rot="16200000">
              <a:off x="10199749" y="4043307"/>
              <a:ext cx="3248184" cy="1402865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9" name="直線接點 8">
              <a:extLst>
                <a:ext uri="{FF2B5EF4-FFF2-40B4-BE49-F238E27FC236}">
                  <a16:creationId xmlns="" xmlns:a16="http://schemas.microsoft.com/office/drawing/2014/main" id="{DEF92A42-2BF2-43CE-8067-1BBDFDE59C06}"/>
                </a:ext>
              </a:extLst>
            </p:cNvPr>
            <p:cNvCxnSpPr>
              <a:cxnSpLocks/>
              <a:stCxn id="8" idx="3"/>
              <a:endCxn id="8" idx="1"/>
            </p:cNvCxnSpPr>
            <p:nvPr/>
          </p:nvCxnSpPr>
          <p:spPr>
            <a:xfrm>
              <a:off x="11823842" y="3120648"/>
              <a:ext cx="0" cy="3248184"/>
            </a:xfrm>
            <a:prstGeom prst="line">
              <a:avLst/>
            </a:prstGeom>
            <a:ln w="1905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>
              <a:extLst>
                <a:ext uri="{FF2B5EF4-FFF2-40B4-BE49-F238E27FC236}">
                  <a16:creationId xmlns="" xmlns:a16="http://schemas.microsoft.com/office/drawing/2014/main" id="{61F4FAC3-2577-4DEF-B565-FFA88F6BC2A3}"/>
                </a:ext>
              </a:extLst>
            </p:cNvPr>
            <p:cNvSpPr/>
            <p:nvPr/>
          </p:nvSpPr>
          <p:spPr>
            <a:xfrm>
              <a:off x="11836994" y="3044440"/>
              <a:ext cx="688279" cy="33975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1" name="圓角矩形 10"/>
          <p:cNvSpPr/>
          <p:nvPr/>
        </p:nvSpPr>
        <p:spPr>
          <a:xfrm>
            <a:off x="715735" y="5662042"/>
            <a:ext cx="10987278" cy="805309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箭號: 向右 19">
            <a:extLst>
              <a:ext uri="{FF2B5EF4-FFF2-40B4-BE49-F238E27FC236}">
                <a16:creationId xmlns="" xmlns:a16="http://schemas.microsoft.com/office/drawing/2014/main" id="{6670A508-63D3-4AFD-B30C-C3B8CEA0FDF6}"/>
              </a:ext>
            </a:extLst>
          </p:cNvPr>
          <p:cNvSpPr/>
          <p:nvPr/>
        </p:nvSpPr>
        <p:spPr>
          <a:xfrm rot="7376945">
            <a:off x="8327838" y="5084273"/>
            <a:ext cx="1157156" cy="751127"/>
          </a:xfrm>
          <a:prstGeom prst="rightArrow">
            <a:avLst>
              <a:gd name="adj1" fmla="val 50000"/>
              <a:gd name="adj2" fmla="val 55072"/>
            </a:avLst>
          </a:prstGeom>
          <a:solidFill>
            <a:schemeClr val="accent2">
              <a:lumMod val="75000"/>
            </a:schemeClr>
          </a:solidFill>
          <a:ln w="571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箭號: 向右 19">
            <a:extLst>
              <a:ext uri="{FF2B5EF4-FFF2-40B4-BE49-F238E27FC236}">
                <a16:creationId xmlns="" xmlns:a16="http://schemas.microsoft.com/office/drawing/2014/main" id="{6670A508-63D3-4AFD-B30C-C3B8CEA0FDF6}"/>
              </a:ext>
            </a:extLst>
          </p:cNvPr>
          <p:cNvSpPr/>
          <p:nvPr/>
        </p:nvSpPr>
        <p:spPr>
          <a:xfrm rot="2995390">
            <a:off x="-29303" y="5004622"/>
            <a:ext cx="1157156" cy="751127"/>
          </a:xfrm>
          <a:prstGeom prst="rightArrow">
            <a:avLst>
              <a:gd name="adj1" fmla="val 50000"/>
              <a:gd name="adj2" fmla="val 55072"/>
            </a:avLst>
          </a:prstGeom>
          <a:solidFill>
            <a:schemeClr val="accent2">
              <a:lumMod val="75000"/>
            </a:schemeClr>
          </a:solidFill>
          <a:ln w="571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194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9F20218-6BD7-4D17-BF08-71AFDB399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資料交換格式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ECACC3BE-359E-43DC-9072-A3CBE35F43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E5ECEA24-3EE1-4DE6-9B1B-E7DCFA510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不同試算表或統計</a:t>
            </a:r>
            <a:r>
              <a:rPr lang="zh-TW" altLang="en-US" dirty="0" smtClean="0"/>
              <a:t>軟體，有</a:t>
            </a:r>
            <a:r>
              <a:rPr lang="zh-TW" altLang="en-US" dirty="0"/>
              <a:t>其特定的檔案儲存</a:t>
            </a:r>
            <a:r>
              <a:rPr lang="zh-TW" altLang="en-US" dirty="0" smtClean="0"/>
              <a:t>格式。</a:t>
            </a:r>
            <a:endParaRPr lang="en-US" altLang="zh-TW" dirty="0" smtClean="0"/>
          </a:p>
          <a:p>
            <a:r>
              <a:rPr lang="zh-TW" altLang="en-US" dirty="0" smtClean="0"/>
              <a:t>為了</a:t>
            </a:r>
            <a:r>
              <a:rPr lang="zh-TW" altLang="en-US" dirty="0"/>
              <a:t>方便資料的</a:t>
            </a:r>
            <a:r>
              <a:rPr lang="zh-TW" altLang="en-US" dirty="0" smtClean="0"/>
              <a:t>傳遞，</a:t>
            </a:r>
            <a:r>
              <a:rPr lang="zh-TW" altLang="en-US" dirty="0"/>
              <a:t>我們可以將檔案存</a:t>
            </a:r>
            <a:r>
              <a:rPr lang="zh-TW" altLang="en-US" dirty="0" smtClean="0"/>
              <a:t>成</a:t>
            </a:r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CSV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、</a:t>
            </a:r>
            <a:r>
              <a:rPr lang="en-US" altLang="zh-TW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XML</a:t>
            </a:r>
            <a:r>
              <a:rPr lang="zh-TW" altLang="en-US" dirty="0"/>
              <a:t>等格式，供不同軟體讀取應用。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EFD23CFA-EB09-44BD-A53D-4AB3032F04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0081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9F20218-6BD7-4D17-BF08-71AFDB399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資料交換格式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ECACC3BE-359E-43DC-9072-A3CBE35F43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EFD23CFA-EB09-44BD-A53D-4AB3032F04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44</a:t>
            </a:r>
            <a:endParaRPr lang="zh-TW" altLang="en-US" dirty="0"/>
          </a:p>
        </p:txBody>
      </p:sp>
      <p:graphicFrame>
        <p:nvGraphicFramePr>
          <p:cNvPr id="6" name="表格 6">
            <a:extLst>
              <a:ext uri="{FF2B5EF4-FFF2-40B4-BE49-F238E27FC236}">
                <a16:creationId xmlns="" xmlns:a16="http://schemas.microsoft.com/office/drawing/2014/main" id="{2DD68EAD-244E-40F5-8E22-1A4EBF98B7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131568"/>
              </p:ext>
            </p:extLst>
          </p:nvPr>
        </p:nvGraphicFramePr>
        <p:xfrm>
          <a:off x="766614" y="1053531"/>
          <a:ext cx="11088836" cy="5426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4418">
                  <a:extLst>
                    <a:ext uri="{9D8B030D-6E8A-4147-A177-3AD203B41FA5}">
                      <a16:colId xmlns="" xmlns:a16="http://schemas.microsoft.com/office/drawing/2014/main" val="1202462242"/>
                    </a:ext>
                  </a:extLst>
                </a:gridCol>
                <a:gridCol w="5544418">
                  <a:extLst>
                    <a:ext uri="{9D8B030D-6E8A-4147-A177-3AD203B41FA5}">
                      <a16:colId xmlns="" xmlns:a16="http://schemas.microsoft.com/office/drawing/2014/main" val="1982079423"/>
                    </a:ext>
                  </a:extLst>
                </a:gridCol>
              </a:tblGrid>
              <a:tr h="84902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altLang="zh-TW" sz="24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CSV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zh-TW" altLang="en-US" sz="24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（</a:t>
                      </a:r>
                      <a:r>
                        <a:rPr lang="en-US" altLang="zh-TW" sz="24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Comma Separated Values</a:t>
                      </a:r>
                      <a:r>
                        <a:rPr lang="zh-TW" altLang="en-US" sz="24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altLang="zh-TW" sz="24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XML</a:t>
                      </a: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zh-TW" altLang="en-US" sz="24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（</a:t>
                      </a:r>
                      <a:r>
                        <a:rPr lang="en-US" altLang="zh-TW" sz="24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Extensible Markup Language</a:t>
                      </a:r>
                      <a:r>
                        <a:rPr lang="zh-TW" altLang="en-US" sz="24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33874987"/>
                  </a:ext>
                </a:extLst>
              </a:tr>
              <a:tr h="1637648"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儲存</a:t>
                      </a:r>
                      <a:r>
                        <a:rPr lang="zh-TW" altLang="en-US" sz="2400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純文字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形式的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1219122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使用</a:t>
                      </a:r>
                      <a:r>
                        <a:rPr lang="zh-TW" altLang="en-US" sz="24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逗號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分隔資料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欄位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1219122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資料結構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較</a:t>
                      </a:r>
                      <a:r>
                        <a:rPr lang="zh-TW" altLang="en-US" sz="24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單純</a:t>
                      </a:r>
                      <a:endParaRPr lang="en-US" altLang="zh-TW" sz="2400" b="1" kern="1200" dirty="0" smtClean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1219122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altLang="en-US" sz="24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檔案較小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為可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延伸標記式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語言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包含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資料結構、儲存資訊、傳送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存放</a:t>
                      </a:r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結構較複雜的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</a:t>
                      </a:r>
                      <a:endParaRPr lang="en-US" altLang="zh-TW" sz="2400" b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altLang="zh-TW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altLang="en-US" sz="2400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檔案較大</a:t>
                      </a: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82544097"/>
                  </a:ext>
                </a:extLst>
              </a:tr>
              <a:tr h="2390573"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endParaRPr lang="zh-TW" altLang="en-US" sz="24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40127574"/>
                  </a:ext>
                </a:extLst>
              </a:tr>
            </a:tbl>
          </a:graphicData>
        </a:graphic>
      </p:graphicFrame>
      <p:pic>
        <p:nvPicPr>
          <p:cNvPr id="13314" name="Picture 2">
            <a:extLst>
              <a:ext uri="{FF2B5EF4-FFF2-40B4-BE49-F238E27FC236}">
                <a16:creationId xmlns="" xmlns:a16="http://schemas.microsoft.com/office/drawing/2014/main" id="{F13F0B14-5013-4513-8D19-A69BBF355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545" y="4149874"/>
            <a:ext cx="4693221" cy="229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726" y="4112202"/>
            <a:ext cx="3168352" cy="2188154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4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9D2128-787E-476D-9978-D94615DD1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實作：</a:t>
            </a:r>
            <a:r>
              <a:rPr lang="en-US" altLang="zh-TW" dirty="0" smtClean="0"/>
              <a:t>1.</a:t>
            </a:r>
            <a:r>
              <a:rPr lang="zh-TW" altLang="en-US" dirty="0" smtClean="0"/>
              <a:t>資料</a:t>
            </a:r>
            <a:r>
              <a:rPr lang="zh-TW" altLang="en-US" dirty="0"/>
              <a:t>匯入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5B2AC66-BF61-4279-8F98-5518842F90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1B95691-59FE-4B3E-AF16-704F45BAF6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45</a:t>
            </a:r>
            <a:endParaRPr lang="zh-TW" alt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4DBD4B76-8253-47EC-A6C4-2CC3878D3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159" y="3645818"/>
            <a:ext cx="3047703" cy="315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語音泡泡: 圓角矩形 6">
            <a:extLst>
              <a:ext uri="{FF2B5EF4-FFF2-40B4-BE49-F238E27FC236}">
                <a16:creationId xmlns="" xmlns:a16="http://schemas.microsoft.com/office/drawing/2014/main" id="{2926E255-ED62-4523-A891-C16DD059DAD8}"/>
              </a:ext>
            </a:extLst>
          </p:cNvPr>
          <p:cNvSpPr/>
          <p:nvPr/>
        </p:nvSpPr>
        <p:spPr>
          <a:xfrm>
            <a:off x="368945" y="1012562"/>
            <a:ext cx="9182645" cy="3289411"/>
          </a:xfrm>
          <a:prstGeom prst="wedgeRoundRectCallout">
            <a:avLst>
              <a:gd name="adj1" fmla="val 47125"/>
              <a:gd name="adj2" fmla="val 62724"/>
              <a:gd name="adj3" fmla="val 16667"/>
            </a:avLst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en-US" altLang="zh-TW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Google </a:t>
            </a: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試算表進行實作。</a:t>
            </a:r>
            <a:endParaRPr lang="en-US" altLang="zh-TW" sz="3600" i="0" u="none" strike="noStrike" baseline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76325" indent="-90488">
              <a:lnSpc>
                <a:spcPct val="130000"/>
              </a:lnSpc>
            </a:pP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須「</a:t>
            </a: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匯入</a:t>
            </a: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en-US" altLang="zh-TW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CSV</a:t>
            </a: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格式的資料。</a:t>
            </a:r>
            <a:endParaRPr lang="en-US" altLang="zh-TW" sz="3600" i="0" u="none" strike="noStrike" baseline="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76325" indent="-90488">
              <a:lnSpc>
                <a:spcPct val="130000"/>
              </a:lnSpc>
            </a:pPr>
            <a:endParaRPr lang="en-US" altLang="zh-TW" sz="3600" i="0" u="none" strike="noStrike" baseline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  你也</a:t>
            </a: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可以用</a:t>
            </a:r>
            <a:r>
              <a:rPr lang="zh-TW" altLang="en-US" sz="36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其他試算表</a:t>
            </a:r>
            <a:r>
              <a:rPr lang="zh-TW" altLang="en-US" sz="36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軟體進行操作。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="" xmlns:a16="http://schemas.microsoft.com/office/drawing/2014/main" id="{228FE9BC-550E-40E7-AB08-C275E82E1EA1}"/>
              </a:ext>
            </a:extLst>
          </p:cNvPr>
          <p:cNvSpPr/>
          <p:nvPr/>
        </p:nvSpPr>
        <p:spPr>
          <a:xfrm>
            <a:off x="819900" y="3406066"/>
            <a:ext cx="522778" cy="565153"/>
          </a:xfrm>
          <a:prstGeom prst="roundRect">
            <a:avLst/>
          </a:prstGeom>
          <a:solidFill>
            <a:srgbClr val="F17BA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箭號: 向右 19">
            <a:extLst>
              <a:ext uri="{FF2B5EF4-FFF2-40B4-BE49-F238E27FC236}">
                <a16:creationId xmlns="" xmlns:a16="http://schemas.microsoft.com/office/drawing/2014/main" id="{6670A508-63D3-4AFD-B30C-C3B8CEA0FDF6}"/>
              </a:ext>
            </a:extLst>
          </p:cNvPr>
          <p:cNvSpPr/>
          <p:nvPr/>
        </p:nvSpPr>
        <p:spPr>
          <a:xfrm>
            <a:off x="772415" y="2105422"/>
            <a:ext cx="653050" cy="375564"/>
          </a:xfrm>
          <a:prstGeom prst="rightArrow">
            <a:avLst>
              <a:gd name="adj1" fmla="val 50000"/>
              <a:gd name="adj2" fmla="val 55072"/>
            </a:avLst>
          </a:prstGeom>
          <a:solidFill>
            <a:schemeClr val="accent2">
              <a:lumMod val="75000"/>
            </a:schemeClr>
          </a:solidFill>
          <a:ln w="571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8305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AC577D0-E741-4DEB-8601-B6C89D190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1. </a:t>
            </a:r>
            <a:r>
              <a:rPr lang="zh-TW" altLang="en-US" dirty="0"/>
              <a:t>新增</a:t>
            </a:r>
            <a:r>
              <a:rPr lang="en-US" altLang="zh-TW" dirty="0"/>
              <a:t>Google </a:t>
            </a:r>
            <a:r>
              <a:rPr lang="zh-TW" altLang="en-US" dirty="0"/>
              <a:t>試算表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EEC750C-E3C8-452B-AA38-25796DB30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① </a:t>
            </a:r>
            <a:r>
              <a:rPr lang="zh-TW" altLang="en-US" dirty="0"/>
              <a:t>登入雲端硬碟。</a:t>
            </a:r>
          </a:p>
          <a:p>
            <a:pPr marL="114295" indent="0">
              <a:buNone/>
            </a:pPr>
            <a:r>
              <a:rPr lang="zh-TW" altLang="en-US" dirty="0"/>
              <a:t>② 點擊 新增 。</a:t>
            </a:r>
          </a:p>
          <a:p>
            <a:pPr marL="114295" indent="0">
              <a:buNone/>
            </a:pPr>
            <a:r>
              <a:rPr lang="zh-TW" altLang="en-US" dirty="0"/>
              <a:t>③ 點擊 </a:t>
            </a:r>
            <a:r>
              <a:rPr lang="en-US" altLang="zh-TW" dirty="0"/>
              <a:t>Google </a:t>
            </a:r>
            <a:r>
              <a:rPr lang="zh-TW" altLang="en-US" dirty="0"/>
              <a:t>試算表 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3365F5E-F27B-48E8-B47D-18E7E52EAF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9DB1074F-1BA5-47C0-9A56-8424AEE364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45</a:t>
            </a:r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="" xmlns:a16="http://schemas.microsoft.com/office/drawing/2014/main" id="{787E021B-1DE9-444E-8CB5-B66CE59214EF}"/>
              </a:ext>
            </a:extLst>
          </p:cNvPr>
          <p:cNvSpPr/>
          <p:nvPr/>
        </p:nvSpPr>
        <p:spPr>
          <a:xfrm>
            <a:off x="1990750" y="1773610"/>
            <a:ext cx="108012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="" xmlns:a16="http://schemas.microsoft.com/office/drawing/2014/main" id="{75CDFF2D-F7A2-400D-AFFA-A925F44DE0CE}"/>
              </a:ext>
            </a:extLst>
          </p:cNvPr>
          <p:cNvSpPr/>
          <p:nvPr/>
        </p:nvSpPr>
        <p:spPr>
          <a:xfrm>
            <a:off x="1990750" y="2574082"/>
            <a:ext cx="324036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="" xmlns:a16="http://schemas.microsoft.com/office/drawing/2014/main" id="{12576EE8-8FC6-47B4-BDD0-C709268A551A}"/>
              </a:ext>
            </a:extLst>
          </p:cNvPr>
          <p:cNvGrpSpPr/>
          <p:nvPr/>
        </p:nvGrpSpPr>
        <p:grpSpPr>
          <a:xfrm>
            <a:off x="5609374" y="2338813"/>
            <a:ext cx="6383395" cy="4114375"/>
            <a:chOff x="5609374" y="2338813"/>
            <a:chExt cx="6383395" cy="4114375"/>
          </a:xfrm>
        </p:grpSpPr>
        <p:grpSp>
          <p:nvGrpSpPr>
            <p:cNvPr id="10" name="群組 9">
              <a:extLst>
                <a:ext uri="{FF2B5EF4-FFF2-40B4-BE49-F238E27FC236}">
                  <a16:creationId xmlns="" xmlns:a16="http://schemas.microsoft.com/office/drawing/2014/main" id="{7EAD7EE6-E974-4569-BC5F-B9BD39110928}"/>
                </a:ext>
              </a:extLst>
            </p:cNvPr>
            <p:cNvGrpSpPr/>
            <p:nvPr/>
          </p:nvGrpSpPr>
          <p:grpSpPr>
            <a:xfrm>
              <a:off x="5609374" y="2667520"/>
              <a:ext cx="6383395" cy="3785668"/>
              <a:chOff x="1846263" y="909638"/>
              <a:chExt cx="8496300" cy="5038725"/>
            </a:xfrm>
          </p:grpSpPr>
          <p:pic>
            <p:nvPicPr>
              <p:cNvPr id="14338" name="Picture 2">
                <a:extLst>
                  <a:ext uri="{FF2B5EF4-FFF2-40B4-BE49-F238E27FC236}">
                    <a16:creationId xmlns="" xmlns:a16="http://schemas.microsoft.com/office/drawing/2014/main" id="{6940361F-872D-4641-B809-E8A6A0A09F0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6263" y="909638"/>
                <a:ext cx="8496300" cy="5038725"/>
              </a:xfrm>
              <a:prstGeom prst="rect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圖片 8">
                <a:extLst>
                  <a:ext uri="{FF2B5EF4-FFF2-40B4-BE49-F238E27FC236}">
                    <a16:creationId xmlns="" xmlns:a16="http://schemas.microsoft.com/office/drawing/2014/main" id="{FABDA9DC-AD86-4A8D-91A9-9079FF4883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25351" y="2574082"/>
                <a:ext cx="2923809" cy="3190476"/>
              </a:xfrm>
              <a:prstGeom prst="rect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</p:spPr>
          </p:pic>
        </p:grpSp>
        <p:sp>
          <p:nvSpPr>
            <p:cNvPr id="11" name="矩形: 圓角 10">
              <a:extLst>
                <a:ext uri="{FF2B5EF4-FFF2-40B4-BE49-F238E27FC236}">
                  <a16:creationId xmlns="" xmlns:a16="http://schemas.microsoft.com/office/drawing/2014/main" id="{D4D0E0DE-891D-4C14-A718-01D7A6362809}"/>
                </a:ext>
              </a:extLst>
            </p:cNvPr>
            <p:cNvSpPr/>
            <p:nvPr/>
          </p:nvSpPr>
          <p:spPr>
            <a:xfrm>
              <a:off x="7823398" y="5229994"/>
              <a:ext cx="1584176" cy="43204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22" name="群組 21">
              <a:extLst>
                <a:ext uri="{FF2B5EF4-FFF2-40B4-BE49-F238E27FC236}">
                  <a16:creationId xmlns="" xmlns:a16="http://schemas.microsoft.com/office/drawing/2014/main" id="{2504064A-F20A-4BD1-B1FC-153E3B54BE3B}"/>
                </a:ext>
              </a:extLst>
            </p:cNvPr>
            <p:cNvGrpSpPr/>
            <p:nvPr/>
          </p:nvGrpSpPr>
          <p:grpSpPr>
            <a:xfrm>
              <a:off x="7330077" y="2338813"/>
              <a:ext cx="584269" cy="519351"/>
              <a:chOff x="13079982" y="4221882"/>
              <a:chExt cx="584269" cy="519351"/>
            </a:xfrm>
          </p:grpSpPr>
          <p:sp>
            <p:nvSpPr>
              <p:cNvPr id="23" name="語音泡泡: 橢圓形 22">
                <a:extLst>
                  <a:ext uri="{FF2B5EF4-FFF2-40B4-BE49-F238E27FC236}">
                    <a16:creationId xmlns="" xmlns:a16="http://schemas.microsoft.com/office/drawing/2014/main" id="{FB62FE88-6821-47BA-B1B6-EBFA32F24F72}"/>
                  </a:ext>
                </a:extLst>
              </p:cNvPr>
              <p:cNvSpPr/>
              <p:nvPr/>
            </p:nvSpPr>
            <p:spPr>
              <a:xfrm>
                <a:off x="13079982" y="4221882"/>
                <a:ext cx="584269" cy="519351"/>
              </a:xfrm>
              <a:prstGeom prst="wedgeEllipseCallout">
                <a:avLst>
                  <a:gd name="adj1" fmla="val -56010"/>
                  <a:gd name="adj2" fmla="val 74238"/>
                </a:avLst>
              </a:prstGeom>
              <a:solidFill>
                <a:srgbClr val="F36F23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4" name="文字方塊 23">
                <a:extLst>
                  <a:ext uri="{FF2B5EF4-FFF2-40B4-BE49-F238E27FC236}">
                    <a16:creationId xmlns="" xmlns:a16="http://schemas.microsoft.com/office/drawing/2014/main" id="{4EA5DE0E-A517-4398-89AD-AA0726090C46}"/>
                  </a:ext>
                </a:extLst>
              </p:cNvPr>
              <p:cNvSpPr txBox="1"/>
              <p:nvPr/>
            </p:nvSpPr>
            <p:spPr>
              <a:xfrm>
                <a:off x="13151990" y="4247282"/>
                <a:ext cx="4320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</a:t>
                </a:r>
                <a:endPara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5" name="群組 24">
              <a:extLst>
                <a:ext uri="{FF2B5EF4-FFF2-40B4-BE49-F238E27FC236}">
                  <a16:creationId xmlns="" xmlns:a16="http://schemas.microsoft.com/office/drawing/2014/main" id="{DA117A0D-D5F6-4B6C-B188-D9E78DBED0ED}"/>
                </a:ext>
              </a:extLst>
            </p:cNvPr>
            <p:cNvGrpSpPr/>
            <p:nvPr/>
          </p:nvGrpSpPr>
          <p:grpSpPr>
            <a:xfrm>
              <a:off x="6756734" y="3163824"/>
              <a:ext cx="584269" cy="519351"/>
              <a:chOff x="13079982" y="4221882"/>
              <a:chExt cx="584269" cy="519351"/>
            </a:xfrm>
          </p:grpSpPr>
          <p:sp>
            <p:nvSpPr>
              <p:cNvPr id="26" name="語音泡泡: 橢圓形 25">
                <a:extLst>
                  <a:ext uri="{FF2B5EF4-FFF2-40B4-BE49-F238E27FC236}">
                    <a16:creationId xmlns="" xmlns:a16="http://schemas.microsoft.com/office/drawing/2014/main" id="{E1295993-F2B3-45B5-B357-CBC3F54B16BE}"/>
                  </a:ext>
                </a:extLst>
              </p:cNvPr>
              <p:cNvSpPr/>
              <p:nvPr/>
            </p:nvSpPr>
            <p:spPr>
              <a:xfrm>
                <a:off x="13079982" y="4221882"/>
                <a:ext cx="584269" cy="519351"/>
              </a:xfrm>
              <a:prstGeom prst="wedgeEllipseCallout">
                <a:avLst>
                  <a:gd name="adj1" fmla="val -56010"/>
                  <a:gd name="adj2" fmla="val 74238"/>
                </a:avLst>
              </a:prstGeom>
              <a:solidFill>
                <a:srgbClr val="F36F23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7" name="文字方塊 26">
                <a:extLst>
                  <a:ext uri="{FF2B5EF4-FFF2-40B4-BE49-F238E27FC236}">
                    <a16:creationId xmlns="" xmlns:a16="http://schemas.microsoft.com/office/drawing/2014/main" id="{F0DCFBBC-7C31-4622-BE24-16C193FFE65F}"/>
                  </a:ext>
                </a:extLst>
              </p:cNvPr>
              <p:cNvSpPr txBox="1"/>
              <p:nvPr/>
            </p:nvSpPr>
            <p:spPr>
              <a:xfrm>
                <a:off x="13151990" y="4247282"/>
                <a:ext cx="4320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</a:t>
                </a:r>
                <a:endPara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8" name="群組 27">
              <a:extLst>
                <a:ext uri="{FF2B5EF4-FFF2-40B4-BE49-F238E27FC236}">
                  <a16:creationId xmlns="" xmlns:a16="http://schemas.microsoft.com/office/drawing/2014/main" id="{AF9DD902-E892-4005-9A3C-08765248FA41}"/>
                </a:ext>
              </a:extLst>
            </p:cNvPr>
            <p:cNvGrpSpPr/>
            <p:nvPr/>
          </p:nvGrpSpPr>
          <p:grpSpPr>
            <a:xfrm>
              <a:off x="9407574" y="4765465"/>
              <a:ext cx="584269" cy="519351"/>
              <a:chOff x="13079982" y="4221882"/>
              <a:chExt cx="584269" cy="519351"/>
            </a:xfrm>
          </p:grpSpPr>
          <p:sp>
            <p:nvSpPr>
              <p:cNvPr id="29" name="語音泡泡: 橢圓形 28">
                <a:extLst>
                  <a:ext uri="{FF2B5EF4-FFF2-40B4-BE49-F238E27FC236}">
                    <a16:creationId xmlns="" xmlns:a16="http://schemas.microsoft.com/office/drawing/2014/main" id="{74FF18AD-B5C4-49DF-950F-0028D2D9BA60}"/>
                  </a:ext>
                </a:extLst>
              </p:cNvPr>
              <p:cNvSpPr/>
              <p:nvPr/>
            </p:nvSpPr>
            <p:spPr>
              <a:xfrm>
                <a:off x="13079982" y="4221882"/>
                <a:ext cx="584269" cy="519351"/>
              </a:xfrm>
              <a:prstGeom prst="wedgeEllipseCallout">
                <a:avLst>
                  <a:gd name="adj1" fmla="val -56010"/>
                  <a:gd name="adj2" fmla="val 74238"/>
                </a:avLst>
              </a:prstGeom>
              <a:solidFill>
                <a:srgbClr val="F36F23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0" name="文字方塊 29">
                <a:extLst>
                  <a:ext uri="{FF2B5EF4-FFF2-40B4-BE49-F238E27FC236}">
                    <a16:creationId xmlns="" xmlns:a16="http://schemas.microsoft.com/office/drawing/2014/main" id="{B7AE747B-D029-4E1E-8C3E-98C2A6092CF9}"/>
                  </a:ext>
                </a:extLst>
              </p:cNvPr>
              <p:cNvSpPr txBox="1"/>
              <p:nvPr/>
            </p:nvSpPr>
            <p:spPr>
              <a:xfrm>
                <a:off x="13151990" y="4247282"/>
                <a:ext cx="4320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3</a:t>
                </a:r>
                <a:endPara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6161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29BF7FD-486B-43B2-AA1C-BA521EFFF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2. </a:t>
            </a:r>
            <a:r>
              <a:rPr lang="zh-TW" altLang="en-US" dirty="0"/>
              <a:t>將檔案匯入試算表中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577AB43A-CFB1-4152-A700-06A8E8D16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4" y="931742"/>
            <a:ext cx="3166018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① </a:t>
            </a:r>
            <a:r>
              <a:rPr lang="zh-TW" altLang="en-US" dirty="0"/>
              <a:t>點擊 檔案。</a:t>
            </a:r>
          </a:p>
          <a:p>
            <a:pPr marL="114295" indent="0">
              <a:buNone/>
            </a:pPr>
            <a:r>
              <a:rPr lang="zh-TW" altLang="en-US" dirty="0"/>
              <a:t>② 點擊 匯入。</a:t>
            </a:r>
          </a:p>
          <a:p>
            <a:pPr marL="685800" indent="-573088">
              <a:buNone/>
            </a:pPr>
            <a:r>
              <a:rPr lang="zh-TW" altLang="en-US" dirty="0"/>
              <a:t>③ 點擊 上傳，並選擇檔案。</a:t>
            </a:r>
          </a:p>
          <a:p>
            <a:pPr marL="685800" indent="-573088">
              <a:buNone/>
            </a:pPr>
            <a:r>
              <a:rPr lang="zh-TW" altLang="en-US" dirty="0"/>
              <a:t>　 請記得為試算表命名。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3AA1F3A9-476A-4BFB-BDD2-243F051E95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28778898-655B-4DB3-BA06-D305DF2EC9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45</a:t>
            </a:r>
            <a:endParaRPr lang="zh-TW" altLang="en-US" dirty="0"/>
          </a:p>
        </p:txBody>
      </p:sp>
      <p:sp>
        <p:nvSpPr>
          <p:cNvPr id="7" name="矩形: 圓角 6">
            <a:extLst>
              <a:ext uri="{FF2B5EF4-FFF2-40B4-BE49-F238E27FC236}">
                <a16:creationId xmlns="" xmlns:a16="http://schemas.microsoft.com/office/drawing/2014/main" id="{50353C85-09B8-4342-85E4-5257F55CEB21}"/>
              </a:ext>
            </a:extLst>
          </p:cNvPr>
          <p:cNvSpPr/>
          <p:nvPr/>
        </p:nvSpPr>
        <p:spPr>
          <a:xfrm>
            <a:off x="459860" y="4160785"/>
            <a:ext cx="522778" cy="565153"/>
          </a:xfrm>
          <a:prstGeom prst="roundRect">
            <a:avLst/>
          </a:prstGeom>
          <a:solidFill>
            <a:srgbClr val="F17BA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="" xmlns:a16="http://schemas.microsoft.com/office/drawing/2014/main" id="{B41A4BEF-B7FB-495C-8304-97E625F1CCA1}"/>
              </a:ext>
            </a:extLst>
          </p:cNvPr>
          <p:cNvSpPr/>
          <p:nvPr/>
        </p:nvSpPr>
        <p:spPr>
          <a:xfrm>
            <a:off x="1990750" y="1773610"/>
            <a:ext cx="108012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="" xmlns:a16="http://schemas.microsoft.com/office/drawing/2014/main" id="{D0FDC0F7-3252-43D4-96BC-ADEA4061BB43}"/>
              </a:ext>
            </a:extLst>
          </p:cNvPr>
          <p:cNvSpPr/>
          <p:nvPr/>
        </p:nvSpPr>
        <p:spPr>
          <a:xfrm>
            <a:off x="2000920" y="2588879"/>
            <a:ext cx="108012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="" xmlns:a16="http://schemas.microsoft.com/office/drawing/2014/main" id="{0861F877-A371-48DC-8118-F3B03C4B91F2}"/>
              </a:ext>
            </a:extLst>
          </p:cNvPr>
          <p:cNvSpPr/>
          <p:nvPr/>
        </p:nvSpPr>
        <p:spPr>
          <a:xfrm>
            <a:off x="1990750" y="965052"/>
            <a:ext cx="108012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="" xmlns:a16="http://schemas.microsoft.com/office/drawing/2014/main" id="{1225AD99-269B-45DB-A716-9A9861F26CBB}"/>
              </a:ext>
            </a:extLst>
          </p:cNvPr>
          <p:cNvGrpSpPr/>
          <p:nvPr/>
        </p:nvGrpSpPr>
        <p:grpSpPr>
          <a:xfrm>
            <a:off x="3695072" y="1257893"/>
            <a:ext cx="8304790" cy="5196237"/>
            <a:chOff x="3695072" y="1257893"/>
            <a:chExt cx="8304790" cy="5196237"/>
          </a:xfrm>
        </p:grpSpPr>
        <p:pic>
          <p:nvPicPr>
            <p:cNvPr id="24" name="圖片 23">
              <a:extLst>
                <a:ext uri="{FF2B5EF4-FFF2-40B4-BE49-F238E27FC236}">
                  <a16:creationId xmlns="" xmlns:a16="http://schemas.microsoft.com/office/drawing/2014/main" id="{B22EC15F-E229-4444-808E-7B10063B5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95072" y="1694656"/>
              <a:ext cx="7958454" cy="4625701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grpSp>
          <p:nvGrpSpPr>
            <p:cNvPr id="20" name="群組 19">
              <a:extLst>
                <a:ext uri="{FF2B5EF4-FFF2-40B4-BE49-F238E27FC236}">
                  <a16:creationId xmlns="" xmlns:a16="http://schemas.microsoft.com/office/drawing/2014/main" id="{2CAF2A87-74B4-4AA4-8E14-447758F0561E}"/>
                </a:ext>
              </a:extLst>
            </p:cNvPr>
            <p:cNvGrpSpPr/>
            <p:nvPr/>
          </p:nvGrpSpPr>
          <p:grpSpPr>
            <a:xfrm>
              <a:off x="6599262" y="1257893"/>
              <a:ext cx="584269" cy="519351"/>
              <a:chOff x="13079982" y="4221882"/>
              <a:chExt cx="584269" cy="519351"/>
            </a:xfrm>
          </p:grpSpPr>
          <p:sp>
            <p:nvSpPr>
              <p:cNvPr id="21" name="語音泡泡: 橢圓形 20">
                <a:extLst>
                  <a:ext uri="{FF2B5EF4-FFF2-40B4-BE49-F238E27FC236}">
                    <a16:creationId xmlns="" xmlns:a16="http://schemas.microsoft.com/office/drawing/2014/main" id="{A00BFE64-07DC-4B07-9580-BE10A24AF559}"/>
                  </a:ext>
                </a:extLst>
              </p:cNvPr>
              <p:cNvSpPr/>
              <p:nvPr/>
            </p:nvSpPr>
            <p:spPr>
              <a:xfrm>
                <a:off x="13079982" y="4221882"/>
                <a:ext cx="584269" cy="519351"/>
              </a:xfrm>
              <a:prstGeom prst="wedgeEllipseCallout">
                <a:avLst>
                  <a:gd name="adj1" fmla="val -56010"/>
                  <a:gd name="adj2" fmla="val 74238"/>
                </a:avLst>
              </a:prstGeom>
              <a:solidFill>
                <a:srgbClr val="F36F23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2" name="文字方塊 21">
                <a:extLst>
                  <a:ext uri="{FF2B5EF4-FFF2-40B4-BE49-F238E27FC236}">
                    <a16:creationId xmlns="" xmlns:a16="http://schemas.microsoft.com/office/drawing/2014/main" id="{6B369494-2B96-40D9-BD44-D01698994BA9}"/>
                  </a:ext>
                </a:extLst>
              </p:cNvPr>
              <p:cNvSpPr txBox="1"/>
              <p:nvPr/>
            </p:nvSpPr>
            <p:spPr>
              <a:xfrm>
                <a:off x="13151990" y="4247282"/>
                <a:ext cx="432048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註</a:t>
                </a:r>
              </a:p>
            </p:txBody>
          </p:sp>
        </p:grpSp>
        <p:pic>
          <p:nvPicPr>
            <p:cNvPr id="26" name="圖片 25">
              <a:extLst>
                <a:ext uri="{FF2B5EF4-FFF2-40B4-BE49-F238E27FC236}">
                  <a16:creationId xmlns="" xmlns:a16="http://schemas.microsoft.com/office/drawing/2014/main" id="{CDB4D2E6-7601-4E79-9D6F-50D00D0D2B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8503" y="3394421"/>
              <a:ext cx="5581359" cy="3059709"/>
            </a:xfrm>
            <a:prstGeom prst="rect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sp>
          <p:nvSpPr>
            <p:cNvPr id="27" name="矩形: 圓角 26">
              <a:extLst>
                <a:ext uri="{FF2B5EF4-FFF2-40B4-BE49-F238E27FC236}">
                  <a16:creationId xmlns="" xmlns:a16="http://schemas.microsoft.com/office/drawing/2014/main" id="{31ACA1F7-05FF-4ECD-A8F7-911AFBA94EB0}"/>
                </a:ext>
              </a:extLst>
            </p:cNvPr>
            <p:cNvSpPr/>
            <p:nvPr/>
          </p:nvSpPr>
          <p:spPr>
            <a:xfrm>
              <a:off x="4392414" y="2030178"/>
              <a:ext cx="650406" cy="432048"/>
            </a:xfrm>
            <a:prstGeom prst="roundRect">
              <a:avLst/>
            </a:prstGeom>
            <a:noFill/>
            <a:ln w="38100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矩形: 圓角 27">
              <a:extLst>
                <a:ext uri="{FF2B5EF4-FFF2-40B4-BE49-F238E27FC236}">
                  <a16:creationId xmlns="" xmlns:a16="http://schemas.microsoft.com/office/drawing/2014/main" id="{D35DE016-36E5-4BF7-9183-B0AC5DCD28BB}"/>
                </a:ext>
              </a:extLst>
            </p:cNvPr>
            <p:cNvSpPr/>
            <p:nvPr/>
          </p:nvSpPr>
          <p:spPr>
            <a:xfrm>
              <a:off x="4759985" y="3862029"/>
              <a:ext cx="650406" cy="432048"/>
            </a:xfrm>
            <a:prstGeom prst="roundRect">
              <a:avLst/>
            </a:prstGeom>
            <a:noFill/>
            <a:ln w="38100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29" name="群組 28">
              <a:extLst>
                <a:ext uri="{FF2B5EF4-FFF2-40B4-BE49-F238E27FC236}">
                  <a16:creationId xmlns="" xmlns:a16="http://schemas.microsoft.com/office/drawing/2014/main" id="{2F302045-C168-4C70-A9AA-39BC33A9A7EB}"/>
                </a:ext>
              </a:extLst>
            </p:cNvPr>
            <p:cNvGrpSpPr/>
            <p:nvPr/>
          </p:nvGrpSpPr>
          <p:grpSpPr>
            <a:xfrm>
              <a:off x="5302522" y="2030178"/>
              <a:ext cx="584269" cy="519351"/>
              <a:chOff x="13079982" y="4221882"/>
              <a:chExt cx="584269" cy="519351"/>
            </a:xfrm>
          </p:grpSpPr>
          <p:sp>
            <p:nvSpPr>
              <p:cNvPr id="30" name="語音泡泡: 橢圓形 29">
                <a:extLst>
                  <a:ext uri="{FF2B5EF4-FFF2-40B4-BE49-F238E27FC236}">
                    <a16:creationId xmlns="" xmlns:a16="http://schemas.microsoft.com/office/drawing/2014/main" id="{882C6AF3-E00F-43EA-81AF-C2DBD29F3A71}"/>
                  </a:ext>
                </a:extLst>
              </p:cNvPr>
              <p:cNvSpPr/>
              <p:nvPr/>
            </p:nvSpPr>
            <p:spPr>
              <a:xfrm>
                <a:off x="13079982" y="4221882"/>
                <a:ext cx="584269" cy="519351"/>
              </a:xfrm>
              <a:prstGeom prst="wedgeEllipseCallout">
                <a:avLst>
                  <a:gd name="adj1" fmla="val -82094"/>
                  <a:gd name="adj2" fmla="val 877"/>
                </a:avLst>
              </a:prstGeom>
              <a:solidFill>
                <a:srgbClr val="F36F23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1" name="文字方塊 30">
                <a:extLst>
                  <a:ext uri="{FF2B5EF4-FFF2-40B4-BE49-F238E27FC236}">
                    <a16:creationId xmlns="" xmlns:a16="http://schemas.microsoft.com/office/drawing/2014/main" id="{81684571-C9CC-43A4-AB30-75C3904CDF03}"/>
                  </a:ext>
                </a:extLst>
              </p:cNvPr>
              <p:cNvSpPr txBox="1"/>
              <p:nvPr/>
            </p:nvSpPr>
            <p:spPr>
              <a:xfrm>
                <a:off x="13151990" y="4247282"/>
                <a:ext cx="432048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</a:t>
                </a:r>
                <a:endPara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32" name="群組 31">
              <a:extLst>
                <a:ext uri="{FF2B5EF4-FFF2-40B4-BE49-F238E27FC236}">
                  <a16:creationId xmlns="" xmlns:a16="http://schemas.microsoft.com/office/drawing/2014/main" id="{19DC4EF1-952E-48E0-B356-013FCDF3596C}"/>
                </a:ext>
              </a:extLst>
            </p:cNvPr>
            <p:cNvGrpSpPr/>
            <p:nvPr/>
          </p:nvGrpSpPr>
          <p:grpSpPr>
            <a:xfrm>
              <a:off x="5416319" y="3381341"/>
              <a:ext cx="584269" cy="519351"/>
              <a:chOff x="13079982" y="4221882"/>
              <a:chExt cx="584269" cy="519351"/>
            </a:xfrm>
          </p:grpSpPr>
          <p:sp>
            <p:nvSpPr>
              <p:cNvPr id="33" name="語音泡泡: 橢圓形 32">
                <a:extLst>
                  <a:ext uri="{FF2B5EF4-FFF2-40B4-BE49-F238E27FC236}">
                    <a16:creationId xmlns="" xmlns:a16="http://schemas.microsoft.com/office/drawing/2014/main" id="{6A19F795-9040-4537-AA85-21BE717DBA49}"/>
                  </a:ext>
                </a:extLst>
              </p:cNvPr>
              <p:cNvSpPr/>
              <p:nvPr/>
            </p:nvSpPr>
            <p:spPr>
              <a:xfrm>
                <a:off x="13079982" y="4221882"/>
                <a:ext cx="584269" cy="519351"/>
              </a:xfrm>
              <a:prstGeom prst="wedgeEllipseCallout">
                <a:avLst>
                  <a:gd name="adj1" fmla="val -56010"/>
                  <a:gd name="adj2" fmla="val 74238"/>
                </a:avLst>
              </a:prstGeom>
              <a:solidFill>
                <a:srgbClr val="F36F23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4" name="文字方塊 33">
                <a:extLst>
                  <a:ext uri="{FF2B5EF4-FFF2-40B4-BE49-F238E27FC236}">
                    <a16:creationId xmlns="" xmlns:a16="http://schemas.microsoft.com/office/drawing/2014/main" id="{ED9E91B4-2DE0-4D29-B97E-4FD7205DCF73}"/>
                  </a:ext>
                </a:extLst>
              </p:cNvPr>
              <p:cNvSpPr txBox="1"/>
              <p:nvPr/>
            </p:nvSpPr>
            <p:spPr>
              <a:xfrm>
                <a:off x="13151990" y="4247282"/>
                <a:ext cx="432048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</a:t>
                </a:r>
                <a:endPara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35" name="群組 34">
              <a:extLst>
                <a:ext uri="{FF2B5EF4-FFF2-40B4-BE49-F238E27FC236}">
                  <a16:creationId xmlns="" xmlns:a16="http://schemas.microsoft.com/office/drawing/2014/main" id="{FB775D73-B872-44CA-A6D8-C5E13B6FDA15}"/>
                </a:ext>
              </a:extLst>
            </p:cNvPr>
            <p:cNvGrpSpPr/>
            <p:nvPr/>
          </p:nvGrpSpPr>
          <p:grpSpPr>
            <a:xfrm>
              <a:off x="10780087" y="3355995"/>
              <a:ext cx="584269" cy="519351"/>
              <a:chOff x="13079982" y="4221882"/>
              <a:chExt cx="584269" cy="519351"/>
            </a:xfrm>
          </p:grpSpPr>
          <p:sp>
            <p:nvSpPr>
              <p:cNvPr id="36" name="語音泡泡: 橢圓形 35">
                <a:extLst>
                  <a:ext uri="{FF2B5EF4-FFF2-40B4-BE49-F238E27FC236}">
                    <a16:creationId xmlns="" xmlns:a16="http://schemas.microsoft.com/office/drawing/2014/main" id="{DFD5C9BA-E2DE-47C6-B259-F9104B68329C}"/>
                  </a:ext>
                </a:extLst>
              </p:cNvPr>
              <p:cNvSpPr/>
              <p:nvPr/>
            </p:nvSpPr>
            <p:spPr>
              <a:xfrm>
                <a:off x="13079982" y="4221882"/>
                <a:ext cx="584269" cy="519351"/>
              </a:xfrm>
              <a:prstGeom prst="wedgeEllipseCallout">
                <a:avLst>
                  <a:gd name="adj1" fmla="val -56010"/>
                  <a:gd name="adj2" fmla="val 74238"/>
                </a:avLst>
              </a:prstGeom>
              <a:solidFill>
                <a:srgbClr val="F36F23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7" name="文字方塊 36">
                <a:extLst>
                  <a:ext uri="{FF2B5EF4-FFF2-40B4-BE49-F238E27FC236}">
                    <a16:creationId xmlns="" xmlns:a16="http://schemas.microsoft.com/office/drawing/2014/main" id="{A86333E1-7426-4569-A24B-64F46ADBCD4B}"/>
                  </a:ext>
                </a:extLst>
              </p:cNvPr>
              <p:cNvSpPr txBox="1"/>
              <p:nvPr/>
            </p:nvSpPr>
            <p:spPr>
              <a:xfrm>
                <a:off x="13151990" y="4247282"/>
                <a:ext cx="432048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3</a:t>
                </a:r>
                <a:endPara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269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198E94A-B64E-457E-BA88-C78EEC72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3. </a:t>
            </a:r>
            <a:r>
              <a:rPr lang="zh-TW" altLang="en-US" dirty="0"/>
              <a:t>設定匯入方式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A30AC63-64DB-4465-AB13-8FE639A0F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256187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① 點</a:t>
            </a:r>
            <a:r>
              <a:rPr lang="zh-TW" altLang="en-US" dirty="0" smtClean="0"/>
              <a:t>擊▼展開</a:t>
            </a:r>
            <a:r>
              <a:rPr lang="zh-TW" altLang="en-US" dirty="0"/>
              <a:t>下拉式選單。</a:t>
            </a:r>
          </a:p>
          <a:p>
            <a:pPr marL="723900" indent="-611188">
              <a:buNone/>
            </a:pPr>
            <a:r>
              <a:rPr lang="zh-TW" altLang="en-US" dirty="0"/>
              <a:t>② 選擇 插入新工作表，其餘設定依預設即可。</a:t>
            </a:r>
          </a:p>
          <a:p>
            <a:pPr marL="114295" indent="0">
              <a:buNone/>
            </a:pPr>
            <a:r>
              <a:rPr lang="zh-TW" altLang="en-US" dirty="0"/>
              <a:t>③ 點擊 匯入資料。</a:t>
            </a:r>
          </a:p>
          <a:p>
            <a:pPr marL="114295" indent="0">
              <a:buNone/>
            </a:pPr>
            <a:r>
              <a:rPr lang="zh-TW" altLang="en-US" dirty="0"/>
              <a:t>     請匯入以下兩個檔案：</a:t>
            </a:r>
          </a:p>
          <a:p>
            <a:pPr marL="112713" indent="611188">
              <a:buNone/>
            </a:pPr>
            <a:r>
              <a:rPr lang="zh-TW" altLang="en-US" sz="2400" dirty="0"/>
              <a:t>● </a:t>
            </a:r>
            <a:r>
              <a:rPr lang="zh-TW" altLang="en-US" dirty="0"/>
              <a:t>國文作答資料</a:t>
            </a:r>
            <a:r>
              <a:rPr lang="en-US" altLang="zh-TW" dirty="0"/>
              <a:t>.csv</a:t>
            </a:r>
          </a:p>
          <a:p>
            <a:pPr marL="112713" indent="611188">
              <a:buNone/>
            </a:pPr>
            <a:r>
              <a:rPr lang="en-US" altLang="zh-TW" sz="2400" dirty="0"/>
              <a:t>● </a:t>
            </a:r>
            <a:r>
              <a:rPr lang="zh-TW" altLang="en-US" dirty="0"/>
              <a:t>模擬考答案</a:t>
            </a:r>
            <a:r>
              <a:rPr lang="en-US" altLang="zh-TW" dirty="0"/>
              <a:t>.csv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3586518C-E2A6-4E03-ACE4-C5B9984411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10BF6E0E-2E39-4D5E-AE1A-04E389E0E0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45</a:t>
            </a:r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="" xmlns:a16="http://schemas.microsoft.com/office/drawing/2014/main" id="{DCAC0BB1-046E-4A7D-B5CD-236A629374BC}"/>
              </a:ext>
            </a:extLst>
          </p:cNvPr>
          <p:cNvSpPr/>
          <p:nvPr/>
        </p:nvSpPr>
        <p:spPr>
          <a:xfrm>
            <a:off x="459860" y="4160785"/>
            <a:ext cx="522778" cy="565153"/>
          </a:xfrm>
          <a:prstGeom prst="roundRect">
            <a:avLst/>
          </a:prstGeom>
          <a:solidFill>
            <a:srgbClr val="F17BA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="" xmlns:a16="http://schemas.microsoft.com/office/drawing/2014/main" id="{856EC069-D32A-4594-A1EA-1BE63BB0CFA4}"/>
              </a:ext>
            </a:extLst>
          </p:cNvPr>
          <p:cNvSpPr/>
          <p:nvPr/>
        </p:nvSpPr>
        <p:spPr>
          <a:xfrm>
            <a:off x="1990750" y="1773610"/>
            <a:ext cx="288032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="" xmlns:a16="http://schemas.microsoft.com/office/drawing/2014/main" id="{40A0986F-8AE6-4E59-9FD7-5F855881B4BE}"/>
              </a:ext>
            </a:extLst>
          </p:cNvPr>
          <p:cNvSpPr/>
          <p:nvPr/>
        </p:nvSpPr>
        <p:spPr>
          <a:xfrm>
            <a:off x="1985020" y="3276300"/>
            <a:ext cx="1949946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4" name="群組 33">
            <a:extLst>
              <a:ext uri="{FF2B5EF4-FFF2-40B4-BE49-F238E27FC236}">
                <a16:creationId xmlns="" xmlns:a16="http://schemas.microsoft.com/office/drawing/2014/main" id="{914DC36A-3FB5-40EB-930D-3DB4617276C3}"/>
              </a:ext>
            </a:extLst>
          </p:cNvPr>
          <p:cNvGrpSpPr/>
          <p:nvPr/>
        </p:nvGrpSpPr>
        <p:grpSpPr>
          <a:xfrm>
            <a:off x="5807174" y="1250889"/>
            <a:ext cx="6181622" cy="5258937"/>
            <a:chOff x="5807174" y="1250889"/>
            <a:chExt cx="6181622" cy="5258937"/>
          </a:xfrm>
        </p:grpSpPr>
        <p:pic>
          <p:nvPicPr>
            <p:cNvPr id="12" name="圖片 11">
              <a:extLst>
                <a:ext uri="{FF2B5EF4-FFF2-40B4-BE49-F238E27FC236}">
                  <a16:creationId xmlns="" xmlns:a16="http://schemas.microsoft.com/office/drawing/2014/main" id="{62E82D45-2BA8-4648-B06E-E73CFFC3F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07174" y="1250889"/>
              <a:ext cx="3000000" cy="2390476"/>
            </a:xfrm>
            <a:prstGeom prst="rect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</p:pic>
        <p:pic>
          <p:nvPicPr>
            <p:cNvPr id="14" name="圖片 13">
              <a:extLst>
                <a:ext uri="{FF2B5EF4-FFF2-40B4-BE49-F238E27FC236}">
                  <a16:creationId xmlns="" xmlns:a16="http://schemas.microsoft.com/office/drawing/2014/main" id="{B092DD40-5F6E-47F7-A1D9-C83E69A741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14383" y="3623206"/>
              <a:ext cx="4874413" cy="2886620"/>
            </a:xfrm>
            <a:prstGeom prst="rect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22" name="手繪多邊形: 圖案 21">
              <a:extLst>
                <a:ext uri="{FF2B5EF4-FFF2-40B4-BE49-F238E27FC236}">
                  <a16:creationId xmlns="" xmlns:a16="http://schemas.microsoft.com/office/drawing/2014/main" id="{6B3F3F64-C283-4E79-81C6-FAE43DFA7411}"/>
                </a:ext>
              </a:extLst>
            </p:cNvPr>
            <p:cNvSpPr/>
            <p:nvPr/>
          </p:nvSpPr>
          <p:spPr>
            <a:xfrm rot="20989759">
              <a:off x="9011066" y="2554333"/>
              <a:ext cx="858373" cy="977900"/>
            </a:xfrm>
            <a:custGeom>
              <a:avLst/>
              <a:gdLst>
                <a:gd name="connsiteX0" fmla="*/ 0 w 825500"/>
                <a:gd name="connsiteY0" fmla="*/ 0 h 977900"/>
                <a:gd name="connsiteX1" fmla="*/ 825500 w 825500"/>
                <a:gd name="connsiteY1" fmla="*/ 977900 h 977900"/>
                <a:gd name="connsiteX0" fmla="*/ 0 w 850986"/>
                <a:gd name="connsiteY0" fmla="*/ 0 h 977900"/>
                <a:gd name="connsiteX1" fmla="*/ 825500 w 850986"/>
                <a:gd name="connsiteY1" fmla="*/ 977900 h 977900"/>
                <a:gd name="connsiteX0" fmla="*/ 0 w 862231"/>
                <a:gd name="connsiteY0" fmla="*/ 28402 h 1006302"/>
                <a:gd name="connsiteX1" fmla="*/ 825500 w 862231"/>
                <a:gd name="connsiteY1" fmla="*/ 1006302 h 1006302"/>
                <a:gd name="connsiteX0" fmla="*/ 0 w 858373"/>
                <a:gd name="connsiteY0" fmla="*/ 0 h 977900"/>
                <a:gd name="connsiteX1" fmla="*/ 825500 w 858373"/>
                <a:gd name="connsiteY1" fmla="*/ 977900 h 97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8373" h="977900">
                  <a:moveTo>
                    <a:pt x="0" y="0"/>
                  </a:moveTo>
                  <a:cubicBezTo>
                    <a:pt x="478367" y="8467"/>
                    <a:pt x="994833" y="270933"/>
                    <a:pt x="825500" y="977900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  <a:headEnd type="none" w="med" len="med"/>
              <a:tailEnd type="triangle" w="med" len="med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矩形: 圓角 22">
              <a:extLst>
                <a:ext uri="{FF2B5EF4-FFF2-40B4-BE49-F238E27FC236}">
                  <a16:creationId xmlns="" xmlns:a16="http://schemas.microsoft.com/office/drawing/2014/main" id="{064889D5-45E2-4BD0-A1F1-4D2E598456B1}"/>
                </a:ext>
              </a:extLst>
            </p:cNvPr>
            <p:cNvSpPr/>
            <p:nvPr/>
          </p:nvSpPr>
          <p:spPr>
            <a:xfrm>
              <a:off x="7509777" y="5125255"/>
              <a:ext cx="1190215" cy="392771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: 圓角 23">
              <a:extLst>
                <a:ext uri="{FF2B5EF4-FFF2-40B4-BE49-F238E27FC236}">
                  <a16:creationId xmlns="" xmlns:a16="http://schemas.microsoft.com/office/drawing/2014/main" id="{F6C853E8-5C33-42E4-983F-33576134D8BD}"/>
                </a:ext>
              </a:extLst>
            </p:cNvPr>
            <p:cNvSpPr/>
            <p:nvPr/>
          </p:nvSpPr>
          <p:spPr>
            <a:xfrm>
              <a:off x="6023198" y="2611235"/>
              <a:ext cx="1309236" cy="43204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25" name="群組 24">
              <a:extLst>
                <a:ext uri="{FF2B5EF4-FFF2-40B4-BE49-F238E27FC236}">
                  <a16:creationId xmlns="" xmlns:a16="http://schemas.microsoft.com/office/drawing/2014/main" id="{793739F6-28D1-4BA4-B3DE-9D7858BB17AD}"/>
                </a:ext>
              </a:extLst>
            </p:cNvPr>
            <p:cNvGrpSpPr/>
            <p:nvPr/>
          </p:nvGrpSpPr>
          <p:grpSpPr>
            <a:xfrm>
              <a:off x="7332434" y="2012062"/>
              <a:ext cx="584269" cy="519351"/>
              <a:chOff x="13079982" y="4221882"/>
              <a:chExt cx="584269" cy="519351"/>
            </a:xfrm>
          </p:grpSpPr>
          <p:sp>
            <p:nvSpPr>
              <p:cNvPr id="26" name="語音泡泡: 橢圓形 25">
                <a:extLst>
                  <a:ext uri="{FF2B5EF4-FFF2-40B4-BE49-F238E27FC236}">
                    <a16:creationId xmlns="" xmlns:a16="http://schemas.microsoft.com/office/drawing/2014/main" id="{37CECD30-8DB3-43B9-B5D1-7A13EE76DA7E}"/>
                  </a:ext>
                </a:extLst>
              </p:cNvPr>
              <p:cNvSpPr/>
              <p:nvPr/>
            </p:nvSpPr>
            <p:spPr>
              <a:xfrm>
                <a:off x="13079982" y="4221882"/>
                <a:ext cx="584269" cy="519351"/>
              </a:xfrm>
              <a:prstGeom prst="wedgeEllipseCallout">
                <a:avLst>
                  <a:gd name="adj1" fmla="val -56010"/>
                  <a:gd name="adj2" fmla="val 74238"/>
                </a:avLst>
              </a:prstGeom>
              <a:solidFill>
                <a:srgbClr val="F36F23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7" name="文字方塊 26">
                <a:extLst>
                  <a:ext uri="{FF2B5EF4-FFF2-40B4-BE49-F238E27FC236}">
                    <a16:creationId xmlns="" xmlns:a16="http://schemas.microsoft.com/office/drawing/2014/main" id="{D440AF79-5B5D-455B-95C2-75BF5E4FC069}"/>
                  </a:ext>
                </a:extLst>
              </p:cNvPr>
              <p:cNvSpPr txBox="1"/>
              <p:nvPr/>
            </p:nvSpPr>
            <p:spPr>
              <a:xfrm>
                <a:off x="13151990" y="4247282"/>
                <a:ext cx="4320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</a:t>
                </a:r>
                <a:endPara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8" name="群組 27">
              <a:extLst>
                <a:ext uri="{FF2B5EF4-FFF2-40B4-BE49-F238E27FC236}">
                  <a16:creationId xmlns="" xmlns:a16="http://schemas.microsoft.com/office/drawing/2014/main" id="{463CC0E3-A6D1-4A2D-9DC3-4BB0CA92269D}"/>
                </a:ext>
              </a:extLst>
            </p:cNvPr>
            <p:cNvGrpSpPr/>
            <p:nvPr/>
          </p:nvGrpSpPr>
          <p:grpSpPr>
            <a:xfrm>
              <a:off x="8515039" y="4518080"/>
              <a:ext cx="584269" cy="519351"/>
              <a:chOff x="13079982" y="4221882"/>
              <a:chExt cx="584269" cy="519351"/>
            </a:xfrm>
          </p:grpSpPr>
          <p:sp>
            <p:nvSpPr>
              <p:cNvPr id="29" name="語音泡泡: 橢圓形 28">
                <a:extLst>
                  <a:ext uri="{FF2B5EF4-FFF2-40B4-BE49-F238E27FC236}">
                    <a16:creationId xmlns="" xmlns:a16="http://schemas.microsoft.com/office/drawing/2014/main" id="{02E2BA5B-6E76-4383-B6AD-EEB017394324}"/>
                  </a:ext>
                </a:extLst>
              </p:cNvPr>
              <p:cNvSpPr/>
              <p:nvPr/>
            </p:nvSpPr>
            <p:spPr>
              <a:xfrm>
                <a:off x="13079982" y="4221882"/>
                <a:ext cx="584269" cy="519351"/>
              </a:xfrm>
              <a:prstGeom prst="wedgeEllipseCallout">
                <a:avLst>
                  <a:gd name="adj1" fmla="val -56010"/>
                  <a:gd name="adj2" fmla="val 74238"/>
                </a:avLst>
              </a:prstGeom>
              <a:solidFill>
                <a:srgbClr val="F36F23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0" name="文字方塊 29">
                <a:extLst>
                  <a:ext uri="{FF2B5EF4-FFF2-40B4-BE49-F238E27FC236}">
                    <a16:creationId xmlns="" xmlns:a16="http://schemas.microsoft.com/office/drawing/2014/main" id="{B3461962-CEB1-4B32-B4C5-62B48DCA34D4}"/>
                  </a:ext>
                </a:extLst>
              </p:cNvPr>
              <p:cNvSpPr txBox="1"/>
              <p:nvPr/>
            </p:nvSpPr>
            <p:spPr>
              <a:xfrm>
                <a:off x="13151990" y="4247282"/>
                <a:ext cx="4320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</a:t>
                </a:r>
                <a:endPara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31" name="群組 30">
              <a:extLst>
                <a:ext uri="{FF2B5EF4-FFF2-40B4-BE49-F238E27FC236}">
                  <a16:creationId xmlns="" xmlns:a16="http://schemas.microsoft.com/office/drawing/2014/main" id="{45CCFD91-4228-4A09-AE5F-913C7C0205E8}"/>
                </a:ext>
              </a:extLst>
            </p:cNvPr>
            <p:cNvGrpSpPr/>
            <p:nvPr/>
          </p:nvGrpSpPr>
          <p:grpSpPr>
            <a:xfrm>
              <a:off x="10919742" y="5347380"/>
              <a:ext cx="584269" cy="519351"/>
              <a:chOff x="13079982" y="4221882"/>
              <a:chExt cx="584269" cy="519351"/>
            </a:xfrm>
          </p:grpSpPr>
          <p:sp>
            <p:nvSpPr>
              <p:cNvPr id="32" name="語音泡泡: 橢圓形 31">
                <a:extLst>
                  <a:ext uri="{FF2B5EF4-FFF2-40B4-BE49-F238E27FC236}">
                    <a16:creationId xmlns="" xmlns:a16="http://schemas.microsoft.com/office/drawing/2014/main" id="{457D0D09-B904-4D53-B11D-2DE1A2BFD662}"/>
                  </a:ext>
                </a:extLst>
              </p:cNvPr>
              <p:cNvSpPr/>
              <p:nvPr/>
            </p:nvSpPr>
            <p:spPr>
              <a:xfrm>
                <a:off x="13079982" y="4221882"/>
                <a:ext cx="584269" cy="519351"/>
              </a:xfrm>
              <a:prstGeom prst="wedgeEllipseCallout">
                <a:avLst>
                  <a:gd name="adj1" fmla="val -56010"/>
                  <a:gd name="adj2" fmla="val 74238"/>
                </a:avLst>
              </a:prstGeom>
              <a:solidFill>
                <a:srgbClr val="F36F23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3" name="文字方塊 32">
                <a:extLst>
                  <a:ext uri="{FF2B5EF4-FFF2-40B4-BE49-F238E27FC236}">
                    <a16:creationId xmlns="" xmlns:a16="http://schemas.microsoft.com/office/drawing/2014/main" id="{E1F2036F-91C9-4D26-BBB6-0316F58E1D41}"/>
                  </a:ext>
                </a:extLst>
              </p:cNvPr>
              <p:cNvSpPr txBox="1"/>
              <p:nvPr/>
            </p:nvSpPr>
            <p:spPr>
              <a:xfrm>
                <a:off x="13151990" y="4247282"/>
                <a:ext cx="4320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3</a:t>
                </a:r>
                <a:endPara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4254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9D2128-787E-476D-9978-D94615DD1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實作</a:t>
            </a:r>
            <a:r>
              <a:rPr lang="zh-TW" altLang="en-US" dirty="0" smtClean="0"/>
              <a:t>：</a:t>
            </a:r>
            <a:r>
              <a:rPr lang="en-US" altLang="zh-TW" dirty="0" smtClean="0"/>
              <a:t>2.</a:t>
            </a:r>
            <a:r>
              <a:rPr lang="zh-TW" altLang="en-US" dirty="0" smtClean="0"/>
              <a:t>清理</a:t>
            </a:r>
            <a:r>
              <a:rPr lang="zh-TW" altLang="en-US" dirty="0"/>
              <a:t>資料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5B2AC66-BF61-4279-8F98-5518842F90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1B95691-59FE-4B3E-AF16-704F45BAF6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46</a:t>
            </a:r>
            <a:endParaRPr lang="zh-TW" alt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4DBD4B76-8253-47EC-A6C4-2CC3878D3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7183" y="3429794"/>
            <a:ext cx="3047703" cy="315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語音泡泡: 圓角矩形 6">
            <a:extLst>
              <a:ext uri="{FF2B5EF4-FFF2-40B4-BE49-F238E27FC236}">
                <a16:creationId xmlns="" xmlns:a16="http://schemas.microsoft.com/office/drawing/2014/main" id="{2926E255-ED62-4523-A891-C16DD059DAD8}"/>
              </a:ext>
            </a:extLst>
          </p:cNvPr>
          <p:cNvSpPr/>
          <p:nvPr/>
        </p:nvSpPr>
        <p:spPr>
          <a:xfrm>
            <a:off x="2844454" y="1338960"/>
            <a:ext cx="9182645" cy="4086225"/>
          </a:xfrm>
          <a:prstGeom prst="wedgeRoundRectCallout">
            <a:avLst>
              <a:gd name="adj1" fmla="val -56050"/>
              <a:gd name="adj2" fmla="val -3563"/>
              <a:gd name="adj3" fmla="val 16667"/>
            </a:avLst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實際出席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考試者的</a:t>
            </a:r>
            <a:r>
              <a:rPr lang="zh-TW" altLang="en-US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答錯率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計算。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85838">
              <a:lnSpc>
                <a:spcPct val="130000"/>
              </a:lnSpc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利用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「篩選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」將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缺考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者資料刪除。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85838">
              <a:lnSpc>
                <a:spcPct val="130000"/>
              </a:lnSpc>
            </a:pP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85838">
              <a:lnSpc>
                <a:spcPct val="130000"/>
              </a:lnSpc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原始資料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可能有誤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，必須重複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檢查，以確保資料的正確性。</a:t>
            </a:r>
          </a:p>
        </p:txBody>
      </p:sp>
      <p:sp>
        <p:nvSpPr>
          <p:cNvPr id="8" name="箭號: 向右 19">
            <a:extLst>
              <a:ext uri="{FF2B5EF4-FFF2-40B4-BE49-F238E27FC236}">
                <a16:creationId xmlns="" xmlns:a16="http://schemas.microsoft.com/office/drawing/2014/main" id="{6670A508-63D3-4AFD-B30C-C3B8CEA0FDF6}"/>
              </a:ext>
            </a:extLst>
          </p:cNvPr>
          <p:cNvSpPr/>
          <p:nvPr/>
        </p:nvSpPr>
        <p:spPr>
          <a:xfrm>
            <a:off x="3337341" y="2512674"/>
            <a:ext cx="653050" cy="375564"/>
          </a:xfrm>
          <a:prstGeom prst="rightArrow">
            <a:avLst>
              <a:gd name="adj1" fmla="val 50000"/>
              <a:gd name="adj2" fmla="val 55072"/>
            </a:avLst>
          </a:prstGeom>
          <a:solidFill>
            <a:schemeClr val="accent2">
              <a:lumMod val="75000"/>
            </a:schemeClr>
          </a:solidFill>
          <a:ln w="571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="" xmlns:a16="http://schemas.microsoft.com/office/drawing/2014/main" id="{4DB09B6B-3A0E-497A-87F0-EF3EF80D5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341" y="3789834"/>
            <a:ext cx="566333" cy="50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90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3E250615-8EAD-4A32-8B81-23CC6DB0C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1. </a:t>
            </a:r>
            <a:r>
              <a:rPr lang="zh-TW" altLang="en-US" dirty="0"/>
              <a:t>依出席欄篩選資料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A386D5DE-2C41-4591-8E1F-2F8CED7BA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112171" cy="5521446"/>
          </a:xfrm>
        </p:spPr>
        <p:txBody>
          <a:bodyPr/>
          <a:lstStyle/>
          <a:p>
            <a:pPr marL="630238" indent="-517525">
              <a:buNone/>
            </a:pPr>
            <a:r>
              <a:rPr lang="zh-TW" altLang="en-US" dirty="0"/>
              <a:t>① 選擇工作</a:t>
            </a:r>
            <a:r>
              <a:rPr lang="zh-TW" altLang="en-US" dirty="0" smtClean="0"/>
              <a:t>表「國文</a:t>
            </a:r>
            <a:r>
              <a:rPr lang="zh-TW" altLang="en-US" dirty="0"/>
              <a:t>作答</a:t>
            </a:r>
            <a:r>
              <a:rPr lang="zh-TW" altLang="en-US" dirty="0" smtClean="0"/>
              <a:t>資料」。</a:t>
            </a:r>
            <a:endParaRPr lang="zh-TW" altLang="en-US" dirty="0"/>
          </a:p>
          <a:p>
            <a:pPr marL="630238" indent="-517525">
              <a:buNone/>
            </a:pPr>
            <a:r>
              <a:rPr lang="zh-TW" altLang="en-US" dirty="0"/>
              <a:t>② 點擊欄、列的左上角，全選表格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CFB3E33-F86C-40F3-8F6A-AF7DB68AE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E1AB8560-47C7-4384-8E15-81F4AB4317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46</a:t>
            </a:r>
            <a:endParaRPr lang="zh-TW" altLang="en-US" dirty="0"/>
          </a:p>
        </p:txBody>
      </p:sp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F0B15369-7B41-4FF9-B505-BF55AD1B9D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20"/>
          <a:stretch/>
        </p:blipFill>
        <p:spPr bwMode="auto">
          <a:xfrm>
            <a:off x="5879182" y="1051657"/>
            <a:ext cx="5302850" cy="556434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群組 14">
            <a:extLst>
              <a:ext uri="{FF2B5EF4-FFF2-40B4-BE49-F238E27FC236}">
                <a16:creationId xmlns="" xmlns:a16="http://schemas.microsoft.com/office/drawing/2014/main" id="{64D21DE1-458D-41D8-B922-253FF52E40F4}"/>
              </a:ext>
            </a:extLst>
          </p:cNvPr>
          <p:cNvGrpSpPr/>
          <p:nvPr/>
        </p:nvGrpSpPr>
        <p:grpSpPr>
          <a:xfrm>
            <a:off x="6311230" y="2046347"/>
            <a:ext cx="584269" cy="519351"/>
            <a:chOff x="13079982" y="4221882"/>
            <a:chExt cx="584269" cy="519351"/>
          </a:xfrm>
        </p:grpSpPr>
        <p:sp>
          <p:nvSpPr>
            <p:cNvPr id="16" name="語音泡泡: 橢圓形 18">
              <a:extLst>
                <a:ext uri="{FF2B5EF4-FFF2-40B4-BE49-F238E27FC236}">
                  <a16:creationId xmlns="" xmlns:a16="http://schemas.microsoft.com/office/drawing/2014/main" id="{67B8DFB6-49B4-493D-8D84-5371ECE449BA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="" xmlns:a16="http://schemas.microsoft.com/office/drawing/2014/main" id="{F6D77C15-DA47-4048-995B-1CF72905EDFC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="" xmlns:a16="http://schemas.microsoft.com/office/drawing/2014/main" id="{AB32F35F-E3DE-4365-81EC-105B50CCBD1A}"/>
              </a:ext>
            </a:extLst>
          </p:cNvPr>
          <p:cNvGrpSpPr/>
          <p:nvPr/>
        </p:nvGrpSpPr>
        <p:grpSpPr>
          <a:xfrm>
            <a:off x="8759502" y="5734050"/>
            <a:ext cx="584269" cy="519351"/>
            <a:chOff x="13079982" y="4221882"/>
            <a:chExt cx="584269" cy="519351"/>
          </a:xfrm>
        </p:grpSpPr>
        <p:sp>
          <p:nvSpPr>
            <p:cNvPr id="19" name="語音泡泡: 橢圓形 29">
              <a:extLst>
                <a:ext uri="{FF2B5EF4-FFF2-40B4-BE49-F238E27FC236}">
                  <a16:creationId xmlns="" xmlns:a16="http://schemas.microsoft.com/office/drawing/2014/main" id="{146C8828-9A30-4B6C-8F63-7819013D7676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="" xmlns:a16="http://schemas.microsoft.com/office/drawing/2014/main" id="{F08FEB30-7C05-4C53-9266-FBC2C1536077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643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3E250615-8EAD-4A32-8B81-23CC6DB0C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1. </a:t>
            </a:r>
            <a:r>
              <a:rPr lang="zh-TW" altLang="en-US" dirty="0"/>
              <a:t>依出席欄篩選資料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A386D5DE-2C41-4591-8E1F-2F8CED7BA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460163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③ </a:t>
            </a:r>
            <a:r>
              <a:rPr lang="zh-TW" altLang="en-US" dirty="0"/>
              <a:t>點擊「　」開啟篩選器。</a:t>
            </a:r>
            <a:endParaRPr lang="en-US" altLang="zh-TW" dirty="0"/>
          </a:p>
          <a:p>
            <a:pPr marL="723900" indent="0">
              <a:buNone/>
            </a:pPr>
            <a:r>
              <a:rPr lang="zh-TW" altLang="en-US" dirty="0"/>
              <a:t>若　  未出現在工具列上， 請點擊「　」（ 更多），展開折疊的工具列。</a:t>
            </a:r>
          </a:p>
          <a:p>
            <a:pPr marL="114295" indent="0">
              <a:buNone/>
            </a:pPr>
            <a:r>
              <a:rPr lang="zh-TW" altLang="en-US" dirty="0"/>
              <a:t>④ 第一列資料旁會出現篩選器符號　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CFB3E33-F86C-40F3-8F6A-AF7DB68AE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E1AB8560-47C7-4384-8E15-81F4AB4317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46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63178CBC-56AD-4CD2-94B5-EFF9678FE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510" y="1053530"/>
            <a:ext cx="473336" cy="41954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437078D1-0F2B-4178-8FA0-613E2B380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128" y="1845618"/>
            <a:ext cx="473336" cy="41954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8A55C38F-41DB-4DB2-AEF2-13EFE6434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188" y="1850476"/>
            <a:ext cx="430306" cy="430306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="" xmlns:a16="http://schemas.microsoft.com/office/drawing/2014/main" id="{41F21657-5BA7-4F66-A173-A4061EE8B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880" y="3366121"/>
            <a:ext cx="441008" cy="441008"/>
          </a:xfrm>
          <a:prstGeom prst="rect">
            <a:avLst/>
          </a:prstGeom>
        </p:spPr>
      </p:pic>
      <p:sp>
        <p:nvSpPr>
          <p:cNvPr id="14" name="矩形: 圓角 13">
            <a:extLst>
              <a:ext uri="{FF2B5EF4-FFF2-40B4-BE49-F238E27FC236}">
                <a16:creationId xmlns="" xmlns:a16="http://schemas.microsoft.com/office/drawing/2014/main" id="{95E54A5B-389D-441D-92FB-BC8BCBB161E4}"/>
              </a:ext>
            </a:extLst>
          </p:cNvPr>
          <p:cNvSpPr/>
          <p:nvPr/>
        </p:nvSpPr>
        <p:spPr>
          <a:xfrm>
            <a:off x="434882" y="1783052"/>
            <a:ext cx="522778" cy="565153"/>
          </a:xfrm>
          <a:prstGeom prst="roundRect">
            <a:avLst/>
          </a:prstGeom>
          <a:solidFill>
            <a:srgbClr val="F17BA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F0B15369-7B41-4FF9-B505-BF55AD1B9D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904"/>
          <a:stretch/>
        </p:blipFill>
        <p:spPr bwMode="auto">
          <a:xfrm>
            <a:off x="1342678" y="3999495"/>
            <a:ext cx="10009112" cy="245369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群組 14">
            <a:extLst>
              <a:ext uri="{FF2B5EF4-FFF2-40B4-BE49-F238E27FC236}">
                <a16:creationId xmlns="" xmlns:a16="http://schemas.microsoft.com/office/drawing/2014/main" id="{EF368579-7890-4799-BD9B-FF56C2E0C502}"/>
              </a:ext>
            </a:extLst>
          </p:cNvPr>
          <p:cNvGrpSpPr/>
          <p:nvPr/>
        </p:nvGrpSpPr>
        <p:grpSpPr>
          <a:xfrm>
            <a:off x="5591150" y="5253031"/>
            <a:ext cx="584269" cy="519351"/>
            <a:chOff x="13079982" y="4221882"/>
            <a:chExt cx="584269" cy="519351"/>
          </a:xfrm>
        </p:grpSpPr>
        <p:sp>
          <p:nvSpPr>
            <p:cNvPr id="16" name="語音泡泡: 橢圓形 32">
              <a:extLst>
                <a:ext uri="{FF2B5EF4-FFF2-40B4-BE49-F238E27FC236}">
                  <a16:creationId xmlns="" xmlns:a16="http://schemas.microsoft.com/office/drawing/2014/main" id="{57A9C6C7-A1C0-4900-98A9-FE6573A0A7B3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="" xmlns:a16="http://schemas.microsoft.com/office/drawing/2014/main" id="{C36AF223-3004-422E-94A7-44177E765E95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="" xmlns:a16="http://schemas.microsoft.com/office/drawing/2014/main" id="{AEE89731-4245-4533-8C81-3B338B0BE39C}"/>
              </a:ext>
            </a:extLst>
          </p:cNvPr>
          <p:cNvGrpSpPr/>
          <p:nvPr/>
        </p:nvGrpSpPr>
        <p:grpSpPr>
          <a:xfrm>
            <a:off x="10303029" y="4293890"/>
            <a:ext cx="584269" cy="519351"/>
            <a:chOff x="13079982" y="4221882"/>
            <a:chExt cx="584269" cy="519351"/>
          </a:xfrm>
        </p:grpSpPr>
        <p:sp>
          <p:nvSpPr>
            <p:cNvPr id="19" name="語音泡泡: 橢圓形 42">
              <a:extLst>
                <a:ext uri="{FF2B5EF4-FFF2-40B4-BE49-F238E27FC236}">
                  <a16:creationId xmlns="" xmlns:a16="http://schemas.microsoft.com/office/drawing/2014/main" id="{4609FDD2-5B0F-496E-B09B-761A9A4D387E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="" xmlns:a16="http://schemas.microsoft.com/office/drawing/2014/main" id="{66AB9E70-04E1-4FA6-92BE-F70E88B7CA0F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="" xmlns:a16="http://schemas.microsoft.com/office/drawing/2014/main" id="{EF368579-7890-4799-BD9B-FF56C2E0C502}"/>
              </a:ext>
            </a:extLst>
          </p:cNvPr>
          <p:cNvGrpSpPr/>
          <p:nvPr/>
        </p:nvGrpSpPr>
        <p:grpSpPr>
          <a:xfrm>
            <a:off x="8975526" y="4689733"/>
            <a:ext cx="584269" cy="519351"/>
            <a:chOff x="13079982" y="4221882"/>
            <a:chExt cx="584269" cy="519351"/>
          </a:xfrm>
        </p:grpSpPr>
        <p:sp>
          <p:nvSpPr>
            <p:cNvPr id="22" name="語音泡泡: 橢圓形 32">
              <a:extLst>
                <a:ext uri="{FF2B5EF4-FFF2-40B4-BE49-F238E27FC236}">
                  <a16:creationId xmlns="" xmlns:a16="http://schemas.microsoft.com/office/drawing/2014/main" id="{57A9C6C7-A1C0-4900-98A9-FE6573A0A7B3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="" xmlns:a16="http://schemas.microsoft.com/office/drawing/2014/main" id="{C36AF223-3004-422E-94A7-44177E765E95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33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圓角矩形 31"/>
          <p:cNvSpPr/>
          <p:nvPr/>
        </p:nvSpPr>
        <p:spPr>
          <a:xfrm>
            <a:off x="3491092" y="969140"/>
            <a:ext cx="8364358" cy="5412982"/>
          </a:xfrm>
          <a:prstGeom prst="roundRect">
            <a:avLst>
              <a:gd name="adj" fmla="val 258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333374" y="3201388"/>
            <a:ext cx="2449463" cy="102049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6534" y="3215511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資料即時性</a:t>
            </a:r>
          </a:p>
        </p:txBody>
      </p:sp>
      <p:sp>
        <p:nvSpPr>
          <p:cNvPr id="24" name="矩形 23"/>
          <p:cNvSpPr/>
          <p:nvPr/>
        </p:nvSpPr>
        <p:spPr>
          <a:xfrm>
            <a:off x="334963" y="3698662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Velocity</a:t>
            </a: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2999AD1-74CE-4635-8A49-6814F7753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大數據的 </a:t>
            </a:r>
            <a:r>
              <a:rPr lang="en-US" altLang="zh-TW" dirty="0"/>
              <a:t>5V </a:t>
            </a:r>
            <a:r>
              <a:rPr lang="zh-TW" altLang="en-US" dirty="0"/>
              <a:t>特性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B294399-F772-43C1-81E2-67626FAFDF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CAACFC4-839E-4C61-8093-493F402454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38</a:t>
            </a:r>
            <a:endParaRPr lang="zh-TW" altLang="en-US" dirty="0"/>
          </a:p>
        </p:txBody>
      </p:sp>
      <p:sp>
        <p:nvSpPr>
          <p:cNvPr id="8" name="圓角矩形 7"/>
          <p:cNvSpPr/>
          <p:nvPr/>
        </p:nvSpPr>
        <p:spPr>
          <a:xfrm>
            <a:off x="333374" y="969140"/>
            <a:ext cx="2449463" cy="1020494"/>
          </a:xfrm>
          <a:prstGeom prst="roundRect">
            <a:avLst/>
          </a:prstGeom>
          <a:solidFill>
            <a:srgbClr val="10253F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33373" y="983263"/>
            <a:ext cx="24494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資料量大</a:t>
            </a:r>
          </a:p>
        </p:txBody>
      </p:sp>
      <p:sp>
        <p:nvSpPr>
          <p:cNvPr id="13" name="圓角矩形 12"/>
          <p:cNvSpPr/>
          <p:nvPr/>
        </p:nvSpPr>
        <p:spPr>
          <a:xfrm>
            <a:off x="333374" y="2085264"/>
            <a:ext cx="2449463" cy="102049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333374" y="4317512"/>
            <a:ext cx="2449463" cy="1020494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333374" y="5433636"/>
            <a:ext cx="2449463" cy="1020494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34963" y="1466414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Volume</a:t>
            </a:r>
          </a:p>
        </p:txBody>
      </p:sp>
      <p:sp>
        <p:nvSpPr>
          <p:cNvPr id="20" name="矩形 19"/>
          <p:cNvSpPr/>
          <p:nvPr/>
        </p:nvSpPr>
        <p:spPr>
          <a:xfrm>
            <a:off x="46534" y="2135391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資料多樣性</a:t>
            </a:r>
            <a:endParaRPr lang="zh-HK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34963" y="2618542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Variety</a:t>
            </a:r>
          </a:p>
        </p:txBody>
      </p:sp>
      <p:sp>
        <p:nvSpPr>
          <p:cNvPr id="26" name="矩形 25"/>
          <p:cNvSpPr/>
          <p:nvPr/>
        </p:nvSpPr>
        <p:spPr>
          <a:xfrm>
            <a:off x="46534" y="4367639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資料真實性</a:t>
            </a:r>
          </a:p>
        </p:txBody>
      </p:sp>
      <p:sp>
        <p:nvSpPr>
          <p:cNvPr id="27" name="矩形 26"/>
          <p:cNvSpPr/>
          <p:nvPr/>
        </p:nvSpPr>
        <p:spPr>
          <a:xfrm>
            <a:off x="334963" y="4816747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Veracity</a:t>
            </a:r>
          </a:p>
        </p:txBody>
      </p:sp>
      <p:sp>
        <p:nvSpPr>
          <p:cNvPr id="29" name="矩形 28"/>
          <p:cNvSpPr/>
          <p:nvPr/>
        </p:nvSpPr>
        <p:spPr>
          <a:xfrm>
            <a:off x="46534" y="5447759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資料價值性</a:t>
            </a:r>
          </a:p>
        </p:txBody>
      </p:sp>
      <p:sp>
        <p:nvSpPr>
          <p:cNvPr id="30" name="矩形 29"/>
          <p:cNvSpPr/>
          <p:nvPr/>
        </p:nvSpPr>
        <p:spPr>
          <a:xfrm>
            <a:off x="334963" y="5934809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Value</a:t>
            </a:r>
          </a:p>
        </p:txBody>
      </p:sp>
      <p:sp>
        <p:nvSpPr>
          <p:cNvPr id="31" name="矩形 30"/>
          <p:cNvSpPr/>
          <p:nvPr/>
        </p:nvSpPr>
        <p:spPr>
          <a:xfrm>
            <a:off x="3790950" y="1067487"/>
            <a:ext cx="7920880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處理的資料量很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大。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常要處理幾 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TB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～</a:t>
            </a:r>
            <a:r>
              <a:rPr lang="en-US" altLang="zh-TW" sz="36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PB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以上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資料。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向右箭號 32"/>
          <p:cNvSpPr/>
          <p:nvPr/>
        </p:nvSpPr>
        <p:spPr>
          <a:xfrm>
            <a:off x="2854846" y="1207998"/>
            <a:ext cx="576066" cy="421596"/>
          </a:xfrm>
          <a:prstGeom prst="rightArrow">
            <a:avLst/>
          </a:prstGeom>
          <a:solidFill>
            <a:srgbClr val="10253F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4" name="表格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100822"/>
              </p:ext>
            </p:extLst>
          </p:nvPr>
        </p:nvGraphicFramePr>
        <p:xfrm>
          <a:off x="4078982" y="2565698"/>
          <a:ext cx="7200800" cy="3503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/>
                <a:gridCol w="36724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4000" b="1" dirty="0" smtClean="0"/>
                        <a:t>1 TB</a:t>
                      </a:r>
                      <a:endParaRPr lang="zh-HK" altLang="en-US" sz="4000" b="1" dirty="0"/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K" sz="4000" b="1" dirty="0" smtClean="0"/>
                        <a:t>1 </a:t>
                      </a:r>
                      <a:r>
                        <a:rPr lang="en-US" altLang="zh-HK" sz="4000" b="1" dirty="0" err="1" smtClean="0"/>
                        <a:t>PB</a:t>
                      </a:r>
                      <a:endParaRPr lang="zh-HK" altLang="en-US" sz="4000" b="1" dirty="0"/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047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3200" baseline="30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en-US" altLang="zh-TW" sz="3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3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位元組</a:t>
                      </a:r>
                      <a:endParaRPr lang="zh-HK" altLang="en-US" sz="3200" dirty="0"/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3200" baseline="30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r>
                        <a:rPr lang="en-US" altLang="zh-TW" sz="3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3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位元組</a:t>
                      </a:r>
                      <a:endParaRPr lang="zh-HK" altLang="en-US" sz="3200" dirty="0"/>
                    </a:p>
                  </a:txBody>
                  <a:tcPr anchor="ctr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HK" altLang="en-US" sz="3200" dirty="0"/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altLang="zh-HK" sz="3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en-US" altLang="zh-HK" sz="3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en-US" altLang="zh-HK" sz="32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zh-HK" altLang="en-US" sz="3200" dirty="0"/>
                    </a:p>
                  </a:txBody>
                  <a:tcPr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" name="hardware_92953">
            <a:extLst>
              <a:ext uri="{FF2B5EF4-FFF2-40B4-BE49-F238E27FC236}">
                <a16:creationId xmlns="" xmlns:a16="http://schemas.microsoft.com/office/drawing/2014/main" xmlns:p14="http://schemas.microsoft.com/office/powerpoint/2010/main" id="{54405246-CCE2-4201-BBB1-D3F3EB6E740D}"/>
              </a:ext>
            </a:extLst>
          </p:cNvPr>
          <p:cNvSpPr/>
          <p:nvPr/>
        </p:nvSpPr>
        <p:spPr>
          <a:xfrm>
            <a:off x="4881696" y="4451330"/>
            <a:ext cx="781462" cy="730833"/>
          </a:xfrm>
          <a:custGeom>
            <a:avLst/>
            <a:gdLst>
              <a:gd name="connsiteX0" fmla="*/ 104013 w 603405"/>
              <a:gd name="connsiteY0" fmla="*/ 420006 h 564312"/>
              <a:gd name="connsiteX1" fmla="*/ 242180 w 603405"/>
              <a:gd name="connsiteY1" fmla="*/ 420006 h 564312"/>
              <a:gd name="connsiteX2" fmla="*/ 242180 w 603405"/>
              <a:gd name="connsiteY2" fmla="*/ 473001 h 564312"/>
              <a:gd name="connsiteX3" fmla="*/ 104013 w 603405"/>
              <a:gd name="connsiteY3" fmla="*/ 473001 h 564312"/>
              <a:gd name="connsiteX4" fmla="*/ 63734 w 603405"/>
              <a:gd name="connsiteY4" fmla="*/ 390262 h 564312"/>
              <a:gd name="connsiteX5" fmla="*/ 63734 w 603405"/>
              <a:gd name="connsiteY5" fmla="*/ 500674 h 564312"/>
              <a:gd name="connsiteX6" fmla="*/ 539671 w 603405"/>
              <a:gd name="connsiteY6" fmla="*/ 500674 h 564312"/>
              <a:gd name="connsiteX7" fmla="*/ 539671 w 603405"/>
              <a:gd name="connsiteY7" fmla="*/ 390262 h 564312"/>
              <a:gd name="connsiteX8" fmla="*/ 302338 w 603405"/>
              <a:gd name="connsiteY8" fmla="*/ 143671 h 564312"/>
              <a:gd name="connsiteX9" fmla="*/ 357556 w 603405"/>
              <a:gd name="connsiteY9" fmla="*/ 187563 h 564312"/>
              <a:gd name="connsiteX10" fmla="*/ 302338 w 603405"/>
              <a:gd name="connsiteY10" fmla="*/ 231455 h 564312"/>
              <a:gd name="connsiteX11" fmla="*/ 247120 w 603405"/>
              <a:gd name="connsiteY11" fmla="*/ 187563 h 564312"/>
              <a:gd name="connsiteX12" fmla="*/ 302338 w 603405"/>
              <a:gd name="connsiteY12" fmla="*/ 143671 h 564312"/>
              <a:gd name="connsiteX13" fmla="*/ 302420 w 603405"/>
              <a:gd name="connsiteY13" fmla="*/ 53456 h 564312"/>
              <a:gd name="connsiteX14" fmla="*/ 122529 w 603405"/>
              <a:gd name="connsiteY14" fmla="*/ 187574 h 564312"/>
              <a:gd name="connsiteX15" fmla="*/ 302420 w 603405"/>
              <a:gd name="connsiteY15" fmla="*/ 321851 h 564312"/>
              <a:gd name="connsiteX16" fmla="*/ 482310 w 603405"/>
              <a:gd name="connsiteY16" fmla="*/ 187574 h 564312"/>
              <a:gd name="connsiteX17" fmla="*/ 302420 w 603405"/>
              <a:gd name="connsiteY17" fmla="*/ 53456 h 564312"/>
              <a:gd name="connsiteX18" fmla="*/ 109464 w 603405"/>
              <a:gd name="connsiteY18" fmla="*/ 0 h 564312"/>
              <a:gd name="connsiteX19" fmla="*/ 495375 w 603405"/>
              <a:gd name="connsiteY19" fmla="*/ 0 h 564312"/>
              <a:gd name="connsiteX20" fmla="*/ 526286 w 603405"/>
              <a:gd name="connsiteY20" fmla="*/ 24660 h 564312"/>
              <a:gd name="connsiteX21" fmla="*/ 601174 w 603405"/>
              <a:gd name="connsiteY21" fmla="*/ 358920 h 564312"/>
              <a:gd name="connsiteX22" fmla="*/ 601652 w 603405"/>
              <a:gd name="connsiteY22" fmla="*/ 363375 h 564312"/>
              <a:gd name="connsiteX23" fmla="*/ 603405 w 603405"/>
              <a:gd name="connsiteY23" fmla="*/ 375943 h 564312"/>
              <a:gd name="connsiteX24" fmla="*/ 603405 w 603405"/>
              <a:gd name="connsiteY24" fmla="*/ 515947 h 564312"/>
              <a:gd name="connsiteX25" fmla="*/ 554489 w 603405"/>
              <a:gd name="connsiteY25" fmla="*/ 564312 h 564312"/>
              <a:gd name="connsiteX26" fmla="*/ 50350 w 603405"/>
              <a:gd name="connsiteY26" fmla="*/ 564312 h 564312"/>
              <a:gd name="connsiteX27" fmla="*/ 0 w 603405"/>
              <a:gd name="connsiteY27" fmla="*/ 515947 h 564312"/>
              <a:gd name="connsiteX28" fmla="*/ 0 w 603405"/>
              <a:gd name="connsiteY28" fmla="*/ 375943 h 564312"/>
              <a:gd name="connsiteX29" fmla="*/ 2390 w 603405"/>
              <a:gd name="connsiteY29" fmla="*/ 363215 h 564312"/>
              <a:gd name="connsiteX30" fmla="*/ 3665 w 603405"/>
              <a:gd name="connsiteY30" fmla="*/ 358920 h 564312"/>
              <a:gd name="connsiteX31" fmla="*/ 78393 w 603405"/>
              <a:gd name="connsiteY31" fmla="*/ 24660 h 564312"/>
              <a:gd name="connsiteX32" fmla="*/ 109464 w 603405"/>
              <a:gd name="connsiteY32" fmla="*/ 0 h 56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03405" h="564312">
                <a:moveTo>
                  <a:pt x="104013" y="420006"/>
                </a:moveTo>
                <a:lnTo>
                  <a:pt x="242180" y="420006"/>
                </a:lnTo>
                <a:lnTo>
                  <a:pt x="242180" y="473001"/>
                </a:lnTo>
                <a:lnTo>
                  <a:pt x="104013" y="473001"/>
                </a:lnTo>
                <a:close/>
                <a:moveTo>
                  <a:pt x="63734" y="390262"/>
                </a:moveTo>
                <a:lnTo>
                  <a:pt x="63734" y="500674"/>
                </a:lnTo>
                <a:lnTo>
                  <a:pt x="539671" y="500674"/>
                </a:lnTo>
                <a:lnTo>
                  <a:pt x="539671" y="390262"/>
                </a:lnTo>
                <a:close/>
                <a:moveTo>
                  <a:pt x="302338" y="143671"/>
                </a:moveTo>
                <a:cubicBezTo>
                  <a:pt x="332834" y="143671"/>
                  <a:pt x="357556" y="163322"/>
                  <a:pt x="357556" y="187563"/>
                </a:cubicBezTo>
                <a:cubicBezTo>
                  <a:pt x="357556" y="211804"/>
                  <a:pt x="332834" y="231455"/>
                  <a:pt x="302338" y="231455"/>
                </a:cubicBezTo>
                <a:cubicBezTo>
                  <a:pt x="271842" y="231455"/>
                  <a:pt x="247120" y="211804"/>
                  <a:pt x="247120" y="187563"/>
                </a:cubicBezTo>
                <a:cubicBezTo>
                  <a:pt x="247120" y="163322"/>
                  <a:pt x="271842" y="143671"/>
                  <a:pt x="302338" y="143671"/>
                </a:cubicBezTo>
                <a:close/>
                <a:moveTo>
                  <a:pt x="302420" y="53456"/>
                </a:moveTo>
                <a:cubicBezTo>
                  <a:pt x="202994" y="53456"/>
                  <a:pt x="122529" y="113435"/>
                  <a:pt x="122529" y="187574"/>
                </a:cubicBezTo>
                <a:cubicBezTo>
                  <a:pt x="122529" y="261712"/>
                  <a:pt x="202994" y="321851"/>
                  <a:pt x="302420" y="321851"/>
                </a:cubicBezTo>
                <a:cubicBezTo>
                  <a:pt x="401686" y="321851"/>
                  <a:pt x="482310" y="261712"/>
                  <a:pt x="482310" y="187574"/>
                </a:cubicBezTo>
                <a:cubicBezTo>
                  <a:pt x="482310" y="113435"/>
                  <a:pt x="401686" y="53456"/>
                  <a:pt x="302420" y="53456"/>
                </a:cubicBezTo>
                <a:close/>
                <a:moveTo>
                  <a:pt x="109464" y="0"/>
                </a:moveTo>
                <a:lnTo>
                  <a:pt x="495375" y="0"/>
                </a:lnTo>
                <a:cubicBezTo>
                  <a:pt x="509556" y="0"/>
                  <a:pt x="523259" y="10659"/>
                  <a:pt x="526286" y="24660"/>
                </a:cubicBezTo>
                <a:lnTo>
                  <a:pt x="601174" y="358920"/>
                </a:lnTo>
                <a:cubicBezTo>
                  <a:pt x="601493" y="360352"/>
                  <a:pt x="601652" y="361784"/>
                  <a:pt x="601652" y="363375"/>
                </a:cubicBezTo>
                <a:cubicBezTo>
                  <a:pt x="602768" y="367352"/>
                  <a:pt x="603405" y="371488"/>
                  <a:pt x="603405" y="375943"/>
                </a:cubicBezTo>
                <a:lnTo>
                  <a:pt x="603405" y="515947"/>
                </a:lnTo>
                <a:cubicBezTo>
                  <a:pt x="603405" y="542834"/>
                  <a:pt x="581417" y="564312"/>
                  <a:pt x="554489" y="564312"/>
                </a:cubicBezTo>
                <a:lnTo>
                  <a:pt x="50350" y="564312"/>
                </a:lnTo>
                <a:cubicBezTo>
                  <a:pt x="23263" y="564312"/>
                  <a:pt x="0" y="542834"/>
                  <a:pt x="0" y="515947"/>
                </a:cubicBezTo>
                <a:lnTo>
                  <a:pt x="0" y="375943"/>
                </a:lnTo>
                <a:cubicBezTo>
                  <a:pt x="0" y="371488"/>
                  <a:pt x="1275" y="367352"/>
                  <a:pt x="2390" y="363215"/>
                </a:cubicBezTo>
                <a:cubicBezTo>
                  <a:pt x="2390" y="361784"/>
                  <a:pt x="3346" y="360352"/>
                  <a:pt x="3665" y="358920"/>
                </a:cubicBezTo>
                <a:lnTo>
                  <a:pt x="78393" y="24660"/>
                </a:lnTo>
                <a:cubicBezTo>
                  <a:pt x="81580" y="10659"/>
                  <a:pt x="95124" y="0"/>
                  <a:pt x="109464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矩形 35"/>
          <p:cNvSpPr/>
          <p:nvPr/>
        </p:nvSpPr>
        <p:spPr>
          <a:xfrm>
            <a:off x="5852947" y="4509914"/>
            <a:ext cx="9428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×2</a:t>
            </a:r>
            <a:endParaRPr lang="zh-HK" altLang="en-US" sz="4400" b="1" dirty="0">
              <a:solidFill>
                <a:schemeClr val="tx2"/>
              </a:solidFill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526069" y="5141248"/>
            <a:ext cx="14927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err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500GB</a:t>
            </a:r>
            <a:endParaRPr lang="zh-HK" altLang="en-US" sz="3200" b="1" dirty="0">
              <a:solidFill>
                <a:schemeClr val="tx2"/>
              </a:solidFill>
            </a:endParaRPr>
          </a:p>
        </p:txBody>
      </p:sp>
      <p:sp>
        <p:nvSpPr>
          <p:cNvPr id="39" name="hardware_92953">
            <a:extLst>
              <a:ext uri="{FF2B5EF4-FFF2-40B4-BE49-F238E27FC236}">
                <a16:creationId xmlns="" xmlns:a16="http://schemas.microsoft.com/office/drawing/2014/main" xmlns:p14="http://schemas.microsoft.com/office/powerpoint/2010/main" id="{54405246-CCE2-4201-BBB1-D3F3EB6E740D}"/>
              </a:ext>
            </a:extLst>
          </p:cNvPr>
          <p:cNvSpPr/>
          <p:nvPr/>
        </p:nvSpPr>
        <p:spPr>
          <a:xfrm>
            <a:off x="8255446" y="4462342"/>
            <a:ext cx="781462" cy="730833"/>
          </a:xfrm>
          <a:custGeom>
            <a:avLst/>
            <a:gdLst>
              <a:gd name="connsiteX0" fmla="*/ 104013 w 603405"/>
              <a:gd name="connsiteY0" fmla="*/ 420006 h 564312"/>
              <a:gd name="connsiteX1" fmla="*/ 242180 w 603405"/>
              <a:gd name="connsiteY1" fmla="*/ 420006 h 564312"/>
              <a:gd name="connsiteX2" fmla="*/ 242180 w 603405"/>
              <a:gd name="connsiteY2" fmla="*/ 473001 h 564312"/>
              <a:gd name="connsiteX3" fmla="*/ 104013 w 603405"/>
              <a:gd name="connsiteY3" fmla="*/ 473001 h 564312"/>
              <a:gd name="connsiteX4" fmla="*/ 63734 w 603405"/>
              <a:gd name="connsiteY4" fmla="*/ 390262 h 564312"/>
              <a:gd name="connsiteX5" fmla="*/ 63734 w 603405"/>
              <a:gd name="connsiteY5" fmla="*/ 500674 h 564312"/>
              <a:gd name="connsiteX6" fmla="*/ 539671 w 603405"/>
              <a:gd name="connsiteY6" fmla="*/ 500674 h 564312"/>
              <a:gd name="connsiteX7" fmla="*/ 539671 w 603405"/>
              <a:gd name="connsiteY7" fmla="*/ 390262 h 564312"/>
              <a:gd name="connsiteX8" fmla="*/ 302338 w 603405"/>
              <a:gd name="connsiteY8" fmla="*/ 143671 h 564312"/>
              <a:gd name="connsiteX9" fmla="*/ 357556 w 603405"/>
              <a:gd name="connsiteY9" fmla="*/ 187563 h 564312"/>
              <a:gd name="connsiteX10" fmla="*/ 302338 w 603405"/>
              <a:gd name="connsiteY10" fmla="*/ 231455 h 564312"/>
              <a:gd name="connsiteX11" fmla="*/ 247120 w 603405"/>
              <a:gd name="connsiteY11" fmla="*/ 187563 h 564312"/>
              <a:gd name="connsiteX12" fmla="*/ 302338 w 603405"/>
              <a:gd name="connsiteY12" fmla="*/ 143671 h 564312"/>
              <a:gd name="connsiteX13" fmla="*/ 302420 w 603405"/>
              <a:gd name="connsiteY13" fmla="*/ 53456 h 564312"/>
              <a:gd name="connsiteX14" fmla="*/ 122529 w 603405"/>
              <a:gd name="connsiteY14" fmla="*/ 187574 h 564312"/>
              <a:gd name="connsiteX15" fmla="*/ 302420 w 603405"/>
              <a:gd name="connsiteY15" fmla="*/ 321851 h 564312"/>
              <a:gd name="connsiteX16" fmla="*/ 482310 w 603405"/>
              <a:gd name="connsiteY16" fmla="*/ 187574 h 564312"/>
              <a:gd name="connsiteX17" fmla="*/ 302420 w 603405"/>
              <a:gd name="connsiteY17" fmla="*/ 53456 h 564312"/>
              <a:gd name="connsiteX18" fmla="*/ 109464 w 603405"/>
              <a:gd name="connsiteY18" fmla="*/ 0 h 564312"/>
              <a:gd name="connsiteX19" fmla="*/ 495375 w 603405"/>
              <a:gd name="connsiteY19" fmla="*/ 0 h 564312"/>
              <a:gd name="connsiteX20" fmla="*/ 526286 w 603405"/>
              <a:gd name="connsiteY20" fmla="*/ 24660 h 564312"/>
              <a:gd name="connsiteX21" fmla="*/ 601174 w 603405"/>
              <a:gd name="connsiteY21" fmla="*/ 358920 h 564312"/>
              <a:gd name="connsiteX22" fmla="*/ 601652 w 603405"/>
              <a:gd name="connsiteY22" fmla="*/ 363375 h 564312"/>
              <a:gd name="connsiteX23" fmla="*/ 603405 w 603405"/>
              <a:gd name="connsiteY23" fmla="*/ 375943 h 564312"/>
              <a:gd name="connsiteX24" fmla="*/ 603405 w 603405"/>
              <a:gd name="connsiteY24" fmla="*/ 515947 h 564312"/>
              <a:gd name="connsiteX25" fmla="*/ 554489 w 603405"/>
              <a:gd name="connsiteY25" fmla="*/ 564312 h 564312"/>
              <a:gd name="connsiteX26" fmla="*/ 50350 w 603405"/>
              <a:gd name="connsiteY26" fmla="*/ 564312 h 564312"/>
              <a:gd name="connsiteX27" fmla="*/ 0 w 603405"/>
              <a:gd name="connsiteY27" fmla="*/ 515947 h 564312"/>
              <a:gd name="connsiteX28" fmla="*/ 0 w 603405"/>
              <a:gd name="connsiteY28" fmla="*/ 375943 h 564312"/>
              <a:gd name="connsiteX29" fmla="*/ 2390 w 603405"/>
              <a:gd name="connsiteY29" fmla="*/ 363215 h 564312"/>
              <a:gd name="connsiteX30" fmla="*/ 3665 w 603405"/>
              <a:gd name="connsiteY30" fmla="*/ 358920 h 564312"/>
              <a:gd name="connsiteX31" fmla="*/ 78393 w 603405"/>
              <a:gd name="connsiteY31" fmla="*/ 24660 h 564312"/>
              <a:gd name="connsiteX32" fmla="*/ 109464 w 603405"/>
              <a:gd name="connsiteY32" fmla="*/ 0 h 56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03405" h="564312">
                <a:moveTo>
                  <a:pt x="104013" y="420006"/>
                </a:moveTo>
                <a:lnTo>
                  <a:pt x="242180" y="420006"/>
                </a:lnTo>
                <a:lnTo>
                  <a:pt x="242180" y="473001"/>
                </a:lnTo>
                <a:lnTo>
                  <a:pt x="104013" y="473001"/>
                </a:lnTo>
                <a:close/>
                <a:moveTo>
                  <a:pt x="63734" y="390262"/>
                </a:moveTo>
                <a:lnTo>
                  <a:pt x="63734" y="500674"/>
                </a:lnTo>
                <a:lnTo>
                  <a:pt x="539671" y="500674"/>
                </a:lnTo>
                <a:lnTo>
                  <a:pt x="539671" y="390262"/>
                </a:lnTo>
                <a:close/>
                <a:moveTo>
                  <a:pt x="302338" y="143671"/>
                </a:moveTo>
                <a:cubicBezTo>
                  <a:pt x="332834" y="143671"/>
                  <a:pt x="357556" y="163322"/>
                  <a:pt x="357556" y="187563"/>
                </a:cubicBezTo>
                <a:cubicBezTo>
                  <a:pt x="357556" y="211804"/>
                  <a:pt x="332834" y="231455"/>
                  <a:pt x="302338" y="231455"/>
                </a:cubicBezTo>
                <a:cubicBezTo>
                  <a:pt x="271842" y="231455"/>
                  <a:pt x="247120" y="211804"/>
                  <a:pt x="247120" y="187563"/>
                </a:cubicBezTo>
                <a:cubicBezTo>
                  <a:pt x="247120" y="163322"/>
                  <a:pt x="271842" y="143671"/>
                  <a:pt x="302338" y="143671"/>
                </a:cubicBezTo>
                <a:close/>
                <a:moveTo>
                  <a:pt x="302420" y="53456"/>
                </a:moveTo>
                <a:cubicBezTo>
                  <a:pt x="202994" y="53456"/>
                  <a:pt x="122529" y="113435"/>
                  <a:pt x="122529" y="187574"/>
                </a:cubicBezTo>
                <a:cubicBezTo>
                  <a:pt x="122529" y="261712"/>
                  <a:pt x="202994" y="321851"/>
                  <a:pt x="302420" y="321851"/>
                </a:cubicBezTo>
                <a:cubicBezTo>
                  <a:pt x="401686" y="321851"/>
                  <a:pt x="482310" y="261712"/>
                  <a:pt x="482310" y="187574"/>
                </a:cubicBezTo>
                <a:cubicBezTo>
                  <a:pt x="482310" y="113435"/>
                  <a:pt x="401686" y="53456"/>
                  <a:pt x="302420" y="53456"/>
                </a:cubicBezTo>
                <a:close/>
                <a:moveTo>
                  <a:pt x="109464" y="0"/>
                </a:moveTo>
                <a:lnTo>
                  <a:pt x="495375" y="0"/>
                </a:lnTo>
                <a:cubicBezTo>
                  <a:pt x="509556" y="0"/>
                  <a:pt x="523259" y="10659"/>
                  <a:pt x="526286" y="24660"/>
                </a:cubicBezTo>
                <a:lnTo>
                  <a:pt x="601174" y="358920"/>
                </a:lnTo>
                <a:cubicBezTo>
                  <a:pt x="601493" y="360352"/>
                  <a:pt x="601652" y="361784"/>
                  <a:pt x="601652" y="363375"/>
                </a:cubicBezTo>
                <a:cubicBezTo>
                  <a:pt x="602768" y="367352"/>
                  <a:pt x="603405" y="371488"/>
                  <a:pt x="603405" y="375943"/>
                </a:cubicBezTo>
                <a:lnTo>
                  <a:pt x="603405" y="515947"/>
                </a:lnTo>
                <a:cubicBezTo>
                  <a:pt x="603405" y="542834"/>
                  <a:pt x="581417" y="564312"/>
                  <a:pt x="554489" y="564312"/>
                </a:cubicBezTo>
                <a:lnTo>
                  <a:pt x="50350" y="564312"/>
                </a:lnTo>
                <a:cubicBezTo>
                  <a:pt x="23263" y="564312"/>
                  <a:pt x="0" y="542834"/>
                  <a:pt x="0" y="515947"/>
                </a:cubicBezTo>
                <a:lnTo>
                  <a:pt x="0" y="375943"/>
                </a:lnTo>
                <a:cubicBezTo>
                  <a:pt x="0" y="371488"/>
                  <a:pt x="1275" y="367352"/>
                  <a:pt x="2390" y="363215"/>
                </a:cubicBezTo>
                <a:cubicBezTo>
                  <a:pt x="2390" y="361784"/>
                  <a:pt x="3346" y="360352"/>
                  <a:pt x="3665" y="358920"/>
                </a:cubicBezTo>
                <a:lnTo>
                  <a:pt x="78393" y="24660"/>
                </a:lnTo>
                <a:cubicBezTo>
                  <a:pt x="81580" y="10659"/>
                  <a:pt x="95124" y="0"/>
                  <a:pt x="109464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矩形 39"/>
          <p:cNvSpPr/>
          <p:nvPr/>
        </p:nvSpPr>
        <p:spPr>
          <a:xfrm>
            <a:off x="9119542" y="4532561"/>
            <a:ext cx="19527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 smtClean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×2000</a:t>
            </a:r>
            <a:endParaRPr lang="zh-HK" altLang="en-US" sz="4400" b="1" dirty="0">
              <a:solidFill>
                <a:schemeClr val="tx2"/>
              </a:solidFill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7895406" y="5157986"/>
            <a:ext cx="14927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err="1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500GB</a:t>
            </a:r>
            <a:endParaRPr lang="zh-HK" altLang="en-US" sz="3200" b="1" dirty="0">
              <a:solidFill>
                <a:schemeClr val="tx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082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1" grpId="0"/>
      <p:bldP spid="33" grpId="0" animBg="1"/>
      <p:bldP spid="35" grpId="0" animBg="1"/>
      <p:bldP spid="36" grpId="0"/>
      <p:bldP spid="37" grpId="0"/>
      <p:bldP spid="39" grpId="0" animBg="1"/>
      <p:bldP spid="40" grpId="0"/>
      <p:bldP spid="4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2464DC5-0F1F-450D-ABD0-851BF1EEC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2. </a:t>
            </a:r>
            <a:r>
              <a:rPr lang="zh-TW" altLang="en-US" dirty="0"/>
              <a:t>篩選設定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974AF43-E30A-4772-A9E7-0C4389497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① 點擊 出席欄 的 篩選器。</a:t>
            </a:r>
          </a:p>
          <a:p>
            <a:pPr marL="114295" indent="0">
              <a:buNone/>
            </a:pPr>
            <a:r>
              <a:rPr lang="zh-TW" altLang="en-US" dirty="0"/>
              <a:t>② 選擇 依值篩選。</a:t>
            </a:r>
          </a:p>
          <a:p>
            <a:pPr marL="114295" indent="0">
              <a:buNone/>
            </a:pPr>
            <a:r>
              <a:rPr lang="zh-TW" altLang="en-US" dirty="0"/>
              <a:t>③ 將「</a:t>
            </a:r>
            <a:r>
              <a:rPr lang="en-US" altLang="zh-TW" dirty="0"/>
              <a:t>1</a:t>
            </a:r>
            <a:r>
              <a:rPr lang="zh-TW" altLang="en-US" dirty="0"/>
              <a:t>」取消勾選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114295" indent="0">
              <a:buNone/>
            </a:pP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→ 不出現</a:t>
            </a:r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「有出席</a:t>
            </a: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」資料</a:t>
            </a:r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。</a:t>
            </a:r>
          </a:p>
          <a:p>
            <a:pPr marL="114295" indent="0">
              <a:buNone/>
            </a:pPr>
            <a:r>
              <a:rPr lang="zh-TW" altLang="en-US" dirty="0"/>
              <a:t>④ 點擊 確定。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EBDDAD2-92DB-4967-B99C-A5F95176F8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E738B39A-96AA-44D9-8609-8F8E92B85A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46</a:t>
            </a:r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="" xmlns:a16="http://schemas.microsoft.com/office/drawing/2014/main" id="{DFCD0890-C0D3-4B32-9C83-566393B06D94}"/>
              </a:ext>
            </a:extLst>
          </p:cNvPr>
          <p:cNvSpPr/>
          <p:nvPr/>
        </p:nvSpPr>
        <p:spPr>
          <a:xfrm>
            <a:off x="1990750" y="965052"/>
            <a:ext cx="1512168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="" xmlns:a16="http://schemas.microsoft.com/office/drawing/2014/main" id="{7E47BAC7-3553-4911-8EA7-E38A30649158}"/>
              </a:ext>
            </a:extLst>
          </p:cNvPr>
          <p:cNvSpPr/>
          <p:nvPr/>
        </p:nvSpPr>
        <p:spPr>
          <a:xfrm>
            <a:off x="4078982" y="965052"/>
            <a:ext cx="144016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="" xmlns:a16="http://schemas.microsoft.com/office/drawing/2014/main" id="{4FE197E2-EEDE-41F7-A851-FF08EA578134}"/>
              </a:ext>
            </a:extLst>
          </p:cNvPr>
          <p:cNvSpPr/>
          <p:nvPr/>
        </p:nvSpPr>
        <p:spPr>
          <a:xfrm>
            <a:off x="1990750" y="1786134"/>
            <a:ext cx="1944216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="" xmlns:a16="http://schemas.microsoft.com/office/drawing/2014/main" id="{802AE222-646A-46A1-A0E0-4F185D174117}"/>
              </a:ext>
            </a:extLst>
          </p:cNvPr>
          <p:cNvSpPr/>
          <p:nvPr/>
        </p:nvSpPr>
        <p:spPr>
          <a:xfrm>
            <a:off x="1990750" y="4221882"/>
            <a:ext cx="108012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內容版面配置區 6">
            <a:extLst>
              <a:ext uri="{FF2B5EF4-FFF2-40B4-BE49-F238E27FC236}">
                <a16:creationId xmlns="" xmlns:a16="http://schemas.microsoft.com/office/drawing/2014/main" id="{C346FFD6-CFE5-4D9C-A550-23DA9610AB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336"/>
          <a:stretch/>
        </p:blipFill>
        <p:spPr>
          <a:xfrm>
            <a:off x="5912513" y="1053530"/>
            <a:ext cx="6879437" cy="5256584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2D85979E-AD37-4903-8BBD-AA33F0BE7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2244" y="2101295"/>
            <a:ext cx="4320480" cy="4434477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grpSp>
        <p:nvGrpSpPr>
          <p:cNvPr id="12" name="群組 11">
            <a:extLst>
              <a:ext uri="{FF2B5EF4-FFF2-40B4-BE49-F238E27FC236}">
                <a16:creationId xmlns="" xmlns:a16="http://schemas.microsoft.com/office/drawing/2014/main" id="{5086C6B6-062D-49B0-90BA-D60A287BF784}"/>
              </a:ext>
            </a:extLst>
          </p:cNvPr>
          <p:cNvGrpSpPr/>
          <p:nvPr/>
        </p:nvGrpSpPr>
        <p:grpSpPr>
          <a:xfrm>
            <a:off x="10975068" y="837506"/>
            <a:ext cx="584269" cy="519351"/>
            <a:chOff x="13079982" y="4221882"/>
            <a:chExt cx="584269" cy="519351"/>
          </a:xfrm>
        </p:grpSpPr>
        <p:sp>
          <p:nvSpPr>
            <p:cNvPr id="13" name="語音泡泡: 橢圓形 34">
              <a:extLst>
                <a:ext uri="{FF2B5EF4-FFF2-40B4-BE49-F238E27FC236}">
                  <a16:creationId xmlns="" xmlns:a16="http://schemas.microsoft.com/office/drawing/2014/main" id="{347D71DD-1717-4526-A862-38EF7973F0BD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37023"/>
                <a:gd name="adj2" fmla="val 70815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="" xmlns:a16="http://schemas.microsoft.com/office/drawing/2014/main" id="{A76436BA-613C-4239-943C-3A8DFADC77B8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="" xmlns:a16="http://schemas.microsoft.com/office/drawing/2014/main" id="{E0B30564-166A-47C8-9E53-ACC8847A03B5}"/>
              </a:ext>
            </a:extLst>
          </p:cNvPr>
          <p:cNvGrpSpPr/>
          <p:nvPr/>
        </p:nvGrpSpPr>
        <p:grpSpPr>
          <a:xfrm>
            <a:off x="8829096" y="4292190"/>
            <a:ext cx="584269" cy="519351"/>
            <a:chOff x="13079982" y="4221882"/>
            <a:chExt cx="584269" cy="519351"/>
          </a:xfrm>
        </p:grpSpPr>
        <p:sp>
          <p:nvSpPr>
            <p:cNvPr id="16" name="語音泡泡: 橢圓形 37">
              <a:extLst>
                <a:ext uri="{FF2B5EF4-FFF2-40B4-BE49-F238E27FC236}">
                  <a16:creationId xmlns="" xmlns:a16="http://schemas.microsoft.com/office/drawing/2014/main" id="{5FCC6B59-25B4-4E9C-AB02-1715659FD157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="" xmlns:a16="http://schemas.microsoft.com/office/drawing/2014/main" id="{E8BDD639-5B20-4BCA-81BE-0DF3402A6D07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="" xmlns:a16="http://schemas.microsoft.com/office/drawing/2014/main" id="{21E6C5DC-1FA3-4747-A1BE-F589FCA06E29}"/>
              </a:ext>
            </a:extLst>
          </p:cNvPr>
          <p:cNvGrpSpPr/>
          <p:nvPr/>
        </p:nvGrpSpPr>
        <p:grpSpPr>
          <a:xfrm>
            <a:off x="11429513" y="5546382"/>
            <a:ext cx="584269" cy="519351"/>
            <a:chOff x="13079982" y="4221882"/>
            <a:chExt cx="584269" cy="519351"/>
          </a:xfrm>
        </p:grpSpPr>
        <p:sp>
          <p:nvSpPr>
            <p:cNvPr id="19" name="語音泡泡: 橢圓形 40">
              <a:extLst>
                <a:ext uri="{FF2B5EF4-FFF2-40B4-BE49-F238E27FC236}">
                  <a16:creationId xmlns="" xmlns:a16="http://schemas.microsoft.com/office/drawing/2014/main" id="{F43F0A47-9645-48F4-8BE2-E29E9B4D07D0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="" xmlns:a16="http://schemas.microsoft.com/office/drawing/2014/main" id="{79E59B3B-05A0-4BA4-930E-0E0247BB2A1E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="" xmlns:a16="http://schemas.microsoft.com/office/drawing/2014/main" id="{A6012454-3FB7-4E13-8190-7BC1DB54A68F}"/>
              </a:ext>
            </a:extLst>
          </p:cNvPr>
          <p:cNvGrpSpPr/>
          <p:nvPr/>
        </p:nvGrpSpPr>
        <p:grpSpPr>
          <a:xfrm>
            <a:off x="8909309" y="2083524"/>
            <a:ext cx="584269" cy="519351"/>
            <a:chOff x="13079982" y="4221882"/>
            <a:chExt cx="584269" cy="519351"/>
          </a:xfrm>
        </p:grpSpPr>
        <p:sp>
          <p:nvSpPr>
            <p:cNvPr id="22" name="語音泡泡: 橢圓形 43">
              <a:extLst>
                <a:ext uri="{FF2B5EF4-FFF2-40B4-BE49-F238E27FC236}">
                  <a16:creationId xmlns="" xmlns:a16="http://schemas.microsoft.com/office/drawing/2014/main" id="{C8381916-5431-401F-A898-AB4FB116EC56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="" xmlns:a16="http://schemas.microsoft.com/office/drawing/2014/main" id="{C97C806D-5734-465C-8B0D-2A178FD17DA1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143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7B26BDB-E76A-4494-ABE3-95364F83B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3. </a:t>
            </a:r>
            <a:r>
              <a:rPr lang="zh-TW" altLang="en-US" dirty="0"/>
              <a:t>檢視篩選結果、進行清理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3170280-5A68-47EC-9DF9-8A37796FD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11200" indent="-598488">
              <a:buNone/>
            </a:pPr>
            <a:r>
              <a:rPr lang="zh-TW" altLang="en-US" dirty="0"/>
              <a:t>① 第</a:t>
            </a:r>
            <a:r>
              <a:rPr lang="en-US" altLang="zh-TW" dirty="0"/>
              <a:t>71</a:t>
            </a:r>
            <a:r>
              <a:rPr lang="zh-TW" altLang="en-US" dirty="0"/>
              <a:t>、</a:t>
            </a:r>
            <a:r>
              <a:rPr lang="en-US" altLang="zh-TW" dirty="0"/>
              <a:t>175</a:t>
            </a:r>
            <a:r>
              <a:rPr lang="zh-TW" altLang="en-US" dirty="0"/>
              <a:t>、</a:t>
            </a:r>
            <a:r>
              <a:rPr lang="en-US" altLang="zh-TW" dirty="0"/>
              <a:t>188</a:t>
            </a:r>
            <a:r>
              <a:rPr lang="zh-TW" altLang="en-US" dirty="0"/>
              <a:t>、</a:t>
            </a:r>
            <a:r>
              <a:rPr lang="en-US" altLang="zh-TW" dirty="0"/>
              <a:t>226 </a:t>
            </a:r>
            <a:r>
              <a:rPr lang="zh-TW" altLang="en-US" dirty="0"/>
              <a:t>列，含有作答資料，出席應改為「</a:t>
            </a:r>
            <a:r>
              <a:rPr lang="en-US" altLang="zh-TW" dirty="0"/>
              <a:t>1</a:t>
            </a:r>
            <a:r>
              <a:rPr lang="zh-TW" altLang="en-US" dirty="0" smtClean="0"/>
              <a:t>」。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9A116CD-0C7F-440B-A992-7E9523298F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3D58971E-8830-452F-B302-0962F460BE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46</a:t>
            </a:r>
            <a:endParaRPr lang="zh-TW" altLang="en-US" dirty="0"/>
          </a:p>
        </p:txBody>
      </p:sp>
      <p:pic>
        <p:nvPicPr>
          <p:cNvPr id="8" name="內容版面配置區 23">
            <a:extLst>
              <a:ext uri="{FF2B5EF4-FFF2-40B4-BE49-F238E27FC236}">
                <a16:creationId xmlns="" xmlns:a16="http://schemas.microsoft.com/office/drawing/2014/main" id="{764AD1D8-654D-495F-AC3A-643691607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638" y="2448237"/>
            <a:ext cx="9547911" cy="407790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圓角矩形 5"/>
          <p:cNvSpPr/>
          <p:nvPr/>
        </p:nvSpPr>
        <p:spPr>
          <a:xfrm>
            <a:off x="6094413" y="3573850"/>
            <a:ext cx="936897" cy="36000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6094413" y="4307187"/>
            <a:ext cx="936897" cy="36000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6094413" y="4670934"/>
            <a:ext cx="936897" cy="36000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6094413" y="5806058"/>
            <a:ext cx="936897" cy="36000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143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C7B26BDB-E76A-4494-ABE3-95364F83B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3. </a:t>
            </a:r>
            <a:r>
              <a:rPr lang="zh-TW" altLang="en-US" dirty="0"/>
              <a:t>檢視篩選結果、進行清理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3170280-5A68-47EC-9DF9-8A37796FD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98500" indent="-585788">
              <a:buNone/>
            </a:pPr>
            <a:r>
              <a:rPr lang="zh-TW" altLang="en-US" dirty="0" smtClean="0"/>
              <a:t>② </a:t>
            </a:r>
            <a:r>
              <a:rPr lang="zh-TW" altLang="en-US" dirty="0"/>
              <a:t>第</a:t>
            </a:r>
            <a:r>
              <a:rPr lang="en-US" altLang="zh-TW" dirty="0"/>
              <a:t>55</a:t>
            </a:r>
            <a:r>
              <a:rPr lang="zh-TW" altLang="en-US" dirty="0"/>
              <a:t>、</a:t>
            </a:r>
            <a:r>
              <a:rPr lang="en-US" altLang="zh-TW" dirty="0"/>
              <a:t>128</a:t>
            </a:r>
            <a:r>
              <a:rPr lang="zh-TW" altLang="en-US" dirty="0"/>
              <a:t>、</a:t>
            </a:r>
            <a:r>
              <a:rPr lang="en-US" altLang="zh-TW" dirty="0"/>
              <a:t>205</a:t>
            </a:r>
            <a:r>
              <a:rPr lang="zh-TW" altLang="en-US" dirty="0"/>
              <a:t>、</a:t>
            </a:r>
            <a:r>
              <a:rPr lang="en-US" altLang="zh-TW" dirty="0"/>
              <a:t>217 </a:t>
            </a:r>
            <a:r>
              <a:rPr lang="zh-TW" altLang="en-US" dirty="0"/>
              <a:t>列，沒有作答資料，故刪除以上</a:t>
            </a:r>
            <a:r>
              <a:rPr lang="en-US" altLang="zh-TW" dirty="0"/>
              <a:t>4 </a:t>
            </a:r>
            <a:r>
              <a:rPr lang="zh-TW" altLang="en-US" dirty="0"/>
              <a:t>列資料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9A116CD-0C7F-440B-A992-7E9523298F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3D58971E-8830-452F-B302-0962F460BE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46</a:t>
            </a:r>
            <a:endParaRPr lang="zh-TW" altLang="en-US" dirty="0"/>
          </a:p>
        </p:txBody>
      </p:sp>
      <p:pic>
        <p:nvPicPr>
          <p:cNvPr id="18434" name="Picture 2">
            <a:extLst>
              <a:ext uri="{FF2B5EF4-FFF2-40B4-BE49-F238E27FC236}">
                <a16:creationId xmlns="" xmlns:a16="http://schemas.microsoft.com/office/drawing/2014/main" id="{22F71984-39C0-43CD-8F77-3ABD36BDD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08" y="4581922"/>
            <a:ext cx="532482" cy="532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矩形: 圓角 21">
            <a:extLst>
              <a:ext uri="{FF2B5EF4-FFF2-40B4-BE49-F238E27FC236}">
                <a16:creationId xmlns="" xmlns:a16="http://schemas.microsoft.com/office/drawing/2014/main" id="{57475485-85F3-4AD6-8468-C96B8B876D17}"/>
              </a:ext>
            </a:extLst>
          </p:cNvPr>
          <p:cNvSpPr/>
          <p:nvPr/>
        </p:nvSpPr>
        <p:spPr>
          <a:xfrm>
            <a:off x="451898" y="2493690"/>
            <a:ext cx="522778" cy="565153"/>
          </a:xfrm>
          <a:prstGeom prst="roundRect">
            <a:avLst/>
          </a:prstGeom>
          <a:solidFill>
            <a:srgbClr val="F17BA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5676309A-F3C2-400A-A4D4-44967BB1D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7305" y="2364241"/>
            <a:ext cx="6048672" cy="333683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2" name="內容版面配置區 2">
            <a:extLst>
              <a:ext uri="{FF2B5EF4-FFF2-40B4-BE49-F238E27FC236}">
                <a16:creationId xmlns="" xmlns:a16="http://schemas.microsoft.com/office/drawing/2014/main" id="{63170280-5A68-47EC-9DF9-8A37796FD6BB}"/>
              </a:ext>
            </a:extLst>
          </p:cNvPr>
          <p:cNvSpPr txBox="1">
            <a:spLocks/>
          </p:cNvSpPr>
          <p:nvPr/>
        </p:nvSpPr>
        <p:spPr>
          <a:xfrm>
            <a:off x="998690" y="2444852"/>
            <a:ext cx="4376436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69850">
              <a:buFont typeface="Calibri" panose="020F0502020204030204" pitchFamily="34" charset="0"/>
              <a:buNone/>
            </a:pPr>
            <a:r>
              <a:rPr lang="zh-TW" altLang="en-US" sz="3200" dirty="0" smtClean="0"/>
              <a:t>刪除方式：選取列號／右鍵／刪除選取的列。</a:t>
            </a:r>
            <a:endParaRPr lang="en-US" altLang="zh-TW" sz="3200" dirty="0" smtClean="0"/>
          </a:p>
          <a:p>
            <a:pPr marL="182563" indent="-69850">
              <a:buFont typeface="Calibri" panose="020F0502020204030204" pitchFamily="34" charset="0"/>
              <a:buNone/>
            </a:pPr>
            <a:endParaRPr lang="en-US" altLang="zh-TW" sz="3200" dirty="0" smtClean="0"/>
          </a:p>
          <a:p>
            <a:pPr marL="182563" indent="-69850">
              <a:buFont typeface="Calibri" panose="020F0502020204030204" pitchFamily="34" charset="0"/>
              <a:buNone/>
              <a:tabLst>
                <a:tab pos="723900" algn="l"/>
              </a:tabLst>
            </a:pPr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實際情形中，資料有誤時，應調閱考生作答卡進行核對，以維護考生權益。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6562861" y="3249794"/>
            <a:ext cx="1692585" cy="36000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="" xmlns:a16="http://schemas.microsoft.com/office/drawing/2014/main" id="{FEEED2D8-D91D-4EEE-8444-B78D648E9BB3}"/>
              </a:ext>
            </a:extLst>
          </p:cNvPr>
          <p:cNvGrpSpPr/>
          <p:nvPr/>
        </p:nvGrpSpPr>
        <p:grpSpPr>
          <a:xfrm>
            <a:off x="5802278" y="2493523"/>
            <a:ext cx="584269" cy="519351"/>
            <a:chOff x="13079982" y="4221882"/>
            <a:chExt cx="584269" cy="519351"/>
          </a:xfrm>
        </p:grpSpPr>
        <p:sp>
          <p:nvSpPr>
            <p:cNvPr id="9" name="語音泡泡: 橢圓形 6">
              <a:extLst>
                <a:ext uri="{FF2B5EF4-FFF2-40B4-BE49-F238E27FC236}">
                  <a16:creationId xmlns="" xmlns:a16="http://schemas.microsoft.com/office/drawing/2014/main" id="{BB7DB377-81BF-4654-B840-92B10CACFCF8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76474"/>
                <a:gd name="adj2" fmla="val 69041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="" xmlns:a16="http://schemas.microsoft.com/office/drawing/2014/main" id="{BC590EB5-C1FF-48D0-86B1-6FAD8FD8F5D4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593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6D9B43CE-22F5-45B9-B17C-589C8F25F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4. </a:t>
            </a:r>
            <a:r>
              <a:rPr lang="zh-TW" altLang="en-US" dirty="0"/>
              <a:t>關閉篩選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5A045E3B-E0C0-48F5-B0CB-9DA8E1186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184179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① 點擊 出席欄 的 篩選器。</a:t>
            </a:r>
          </a:p>
          <a:p>
            <a:pPr marL="114295" indent="0">
              <a:buNone/>
            </a:pPr>
            <a:r>
              <a:rPr lang="zh-TW" altLang="en-US" dirty="0"/>
              <a:t>② 點選 全部選取。</a:t>
            </a:r>
          </a:p>
          <a:p>
            <a:pPr marL="1257300" indent="-558800">
              <a:buNone/>
            </a:pPr>
            <a:r>
              <a:rPr lang="zh-TW" altLang="en-US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→ 所有資料都出現，也就是取消篩選功能。</a:t>
            </a:r>
          </a:p>
          <a:p>
            <a:pPr marL="114295" indent="0">
              <a:buNone/>
            </a:pPr>
            <a:r>
              <a:rPr lang="zh-TW" altLang="en-US" dirty="0"/>
              <a:t>③ 點擊 確定。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D6522EA-4AEE-4697-BDBC-E1C04FED0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18B4738-A3C6-457B-92E7-E9858DB2EE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47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568224B2-C2DE-4505-87C9-47BB7680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9499" y="1701602"/>
            <a:ext cx="6771153" cy="223224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647F6EE3-0B3E-4B52-9464-86D6A357D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856" y="2349674"/>
            <a:ext cx="3371429" cy="3390476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</a:ln>
        </p:spPr>
      </p:pic>
      <p:sp>
        <p:nvSpPr>
          <p:cNvPr id="22" name="矩形: 圓角 21">
            <a:extLst>
              <a:ext uri="{FF2B5EF4-FFF2-40B4-BE49-F238E27FC236}">
                <a16:creationId xmlns="" xmlns:a16="http://schemas.microsoft.com/office/drawing/2014/main" id="{91B7379A-B781-4F67-94FA-463E43D4DE1C}"/>
              </a:ext>
            </a:extLst>
          </p:cNvPr>
          <p:cNvSpPr/>
          <p:nvPr/>
        </p:nvSpPr>
        <p:spPr>
          <a:xfrm>
            <a:off x="1990750" y="965052"/>
            <a:ext cx="1512168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="" xmlns:a16="http://schemas.microsoft.com/office/drawing/2014/main" id="{D7491E19-0241-414C-BB34-2976A5899C35}"/>
              </a:ext>
            </a:extLst>
          </p:cNvPr>
          <p:cNvSpPr/>
          <p:nvPr/>
        </p:nvSpPr>
        <p:spPr>
          <a:xfrm>
            <a:off x="4078982" y="965052"/>
            <a:ext cx="144016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="" xmlns:a16="http://schemas.microsoft.com/office/drawing/2014/main" id="{FF42B373-231A-4A21-B125-D757B7FDC983}"/>
              </a:ext>
            </a:extLst>
          </p:cNvPr>
          <p:cNvSpPr/>
          <p:nvPr/>
        </p:nvSpPr>
        <p:spPr>
          <a:xfrm>
            <a:off x="1990750" y="1786134"/>
            <a:ext cx="1944216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="" xmlns:a16="http://schemas.microsoft.com/office/drawing/2014/main" id="{365B7A3E-27B9-4293-8839-ACC7E911DD9A}"/>
              </a:ext>
            </a:extLst>
          </p:cNvPr>
          <p:cNvSpPr/>
          <p:nvPr/>
        </p:nvSpPr>
        <p:spPr>
          <a:xfrm>
            <a:off x="2003460" y="3980062"/>
            <a:ext cx="108012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6" name="群組 25">
            <a:extLst>
              <a:ext uri="{FF2B5EF4-FFF2-40B4-BE49-F238E27FC236}">
                <a16:creationId xmlns="" xmlns:a16="http://schemas.microsoft.com/office/drawing/2014/main" id="{F134CAC9-8C01-4343-A4A0-81BFA4A2A4FC}"/>
              </a:ext>
            </a:extLst>
          </p:cNvPr>
          <p:cNvGrpSpPr/>
          <p:nvPr/>
        </p:nvGrpSpPr>
        <p:grpSpPr>
          <a:xfrm>
            <a:off x="9920462" y="1526458"/>
            <a:ext cx="584269" cy="519351"/>
            <a:chOff x="13079982" y="4221882"/>
            <a:chExt cx="584269" cy="519351"/>
          </a:xfrm>
        </p:grpSpPr>
        <p:sp>
          <p:nvSpPr>
            <p:cNvPr id="27" name="語音泡泡: 橢圓形 26">
              <a:extLst>
                <a:ext uri="{FF2B5EF4-FFF2-40B4-BE49-F238E27FC236}">
                  <a16:creationId xmlns="" xmlns:a16="http://schemas.microsoft.com/office/drawing/2014/main" id="{8E810A7C-1EA7-423B-B11D-245C345186E5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="" xmlns:a16="http://schemas.microsoft.com/office/drawing/2014/main" id="{686E8330-DD05-48D3-9640-073EE605DB9A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9" name="群組 28">
            <a:extLst>
              <a:ext uri="{FF2B5EF4-FFF2-40B4-BE49-F238E27FC236}">
                <a16:creationId xmlns="" xmlns:a16="http://schemas.microsoft.com/office/drawing/2014/main" id="{4481968F-C9B1-4EB7-88E4-30DBD85860B9}"/>
              </a:ext>
            </a:extLst>
          </p:cNvPr>
          <p:cNvGrpSpPr/>
          <p:nvPr/>
        </p:nvGrpSpPr>
        <p:grpSpPr>
          <a:xfrm>
            <a:off x="9187150" y="4898310"/>
            <a:ext cx="584269" cy="519351"/>
            <a:chOff x="13079982" y="4221882"/>
            <a:chExt cx="584269" cy="519351"/>
          </a:xfrm>
        </p:grpSpPr>
        <p:sp>
          <p:nvSpPr>
            <p:cNvPr id="30" name="語音泡泡: 橢圓形 29">
              <a:extLst>
                <a:ext uri="{FF2B5EF4-FFF2-40B4-BE49-F238E27FC236}">
                  <a16:creationId xmlns="" xmlns:a16="http://schemas.microsoft.com/office/drawing/2014/main" id="{02C5E86F-6E27-45B0-AE5F-0DD59B75ABDB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="" xmlns:a16="http://schemas.microsoft.com/office/drawing/2014/main" id="{99B37DBF-FECE-4F6D-8FB3-364AD60F4039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="" xmlns:a16="http://schemas.microsoft.com/office/drawing/2014/main" id="{E764C843-6770-4EA0-98AA-4096CEDD8B2C}"/>
              </a:ext>
            </a:extLst>
          </p:cNvPr>
          <p:cNvGrpSpPr/>
          <p:nvPr/>
        </p:nvGrpSpPr>
        <p:grpSpPr>
          <a:xfrm>
            <a:off x="6642461" y="2781812"/>
            <a:ext cx="584269" cy="519351"/>
            <a:chOff x="13079982" y="4221882"/>
            <a:chExt cx="584269" cy="519351"/>
          </a:xfrm>
        </p:grpSpPr>
        <p:sp>
          <p:nvSpPr>
            <p:cNvPr id="33" name="語音泡泡: 橢圓形 32">
              <a:extLst>
                <a:ext uri="{FF2B5EF4-FFF2-40B4-BE49-F238E27FC236}">
                  <a16:creationId xmlns="" xmlns:a16="http://schemas.microsoft.com/office/drawing/2014/main" id="{7BC57771-CDAD-421C-971B-6F380987A64E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="" xmlns:a16="http://schemas.microsoft.com/office/drawing/2014/main" id="{E8D635CF-643F-4BEE-8154-F3DCEE539054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954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40A6886-CD41-4528-B750-E0942CF8D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5. </a:t>
            </a:r>
            <a:r>
              <a:rPr lang="zh-TW" altLang="en-US" dirty="0"/>
              <a:t>依作答資料篩選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5079678-4666-4778-B570-52C494B08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6192291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① 點擊 作答欄 的 篩選器。</a:t>
            </a:r>
          </a:p>
          <a:p>
            <a:pPr marL="114295" indent="0">
              <a:buNone/>
            </a:pPr>
            <a:r>
              <a:rPr lang="zh-TW" altLang="en-US" dirty="0"/>
              <a:t>② 點擊 清除，</a:t>
            </a:r>
            <a:r>
              <a:rPr lang="zh-TW" altLang="en-US" dirty="0" smtClean="0"/>
              <a:t>取消勾</a:t>
            </a:r>
            <a:r>
              <a:rPr lang="zh-TW" altLang="en-US" dirty="0"/>
              <a:t>選。</a:t>
            </a:r>
          </a:p>
          <a:p>
            <a:pPr marL="114295" indent="0">
              <a:buNone/>
            </a:pPr>
            <a:r>
              <a:rPr lang="zh-TW" altLang="en-US" dirty="0"/>
              <a:t>③ 點選 空白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114295" indent="0">
              <a:buNone/>
            </a:pP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→找出「無作答」</a:t>
            </a:r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的資料。</a:t>
            </a:r>
          </a:p>
          <a:p>
            <a:pPr marL="114295" indent="0">
              <a:buNone/>
            </a:pPr>
            <a:r>
              <a:rPr lang="zh-TW" altLang="en-US" dirty="0"/>
              <a:t>④ 點擊 確定。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1EB5DEC-A1FE-4D56-A117-0B4ACFB83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28BB605B-02D7-4C67-B836-6E72DDC5BC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47</a:t>
            </a:r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="" xmlns:a16="http://schemas.microsoft.com/office/drawing/2014/main" id="{16DB5490-B6AD-4A4E-80CE-288D98570CDE}"/>
              </a:ext>
            </a:extLst>
          </p:cNvPr>
          <p:cNvSpPr/>
          <p:nvPr/>
        </p:nvSpPr>
        <p:spPr>
          <a:xfrm>
            <a:off x="1990750" y="965052"/>
            <a:ext cx="1512168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="" xmlns:a16="http://schemas.microsoft.com/office/drawing/2014/main" id="{6DF7BA0C-3DD1-47CB-9B5C-C0C87D1DBBC6}"/>
              </a:ext>
            </a:extLst>
          </p:cNvPr>
          <p:cNvSpPr/>
          <p:nvPr/>
        </p:nvSpPr>
        <p:spPr>
          <a:xfrm>
            <a:off x="4078982" y="965052"/>
            <a:ext cx="144016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="" xmlns:a16="http://schemas.microsoft.com/office/drawing/2014/main" id="{8A35D4C2-6501-412D-959F-2EED2EB29042}"/>
              </a:ext>
            </a:extLst>
          </p:cNvPr>
          <p:cNvSpPr/>
          <p:nvPr/>
        </p:nvSpPr>
        <p:spPr>
          <a:xfrm>
            <a:off x="1990750" y="1786134"/>
            <a:ext cx="108012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="" xmlns:a16="http://schemas.microsoft.com/office/drawing/2014/main" id="{79C69B2C-CA30-43FA-BF36-DE05347D2FB3}"/>
              </a:ext>
            </a:extLst>
          </p:cNvPr>
          <p:cNvSpPr/>
          <p:nvPr/>
        </p:nvSpPr>
        <p:spPr>
          <a:xfrm>
            <a:off x="1990750" y="4221882"/>
            <a:ext cx="108012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="" xmlns:a16="http://schemas.microsoft.com/office/drawing/2014/main" id="{3DD6027A-D52F-4D5D-85B3-144574C785FE}"/>
              </a:ext>
            </a:extLst>
          </p:cNvPr>
          <p:cNvSpPr/>
          <p:nvPr/>
        </p:nvSpPr>
        <p:spPr>
          <a:xfrm>
            <a:off x="1990750" y="2577622"/>
            <a:ext cx="108012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內容版面配置區 6">
            <a:extLst>
              <a:ext uri="{FF2B5EF4-FFF2-40B4-BE49-F238E27FC236}">
                <a16:creationId xmlns="" xmlns:a16="http://schemas.microsoft.com/office/drawing/2014/main" id="{79A00664-ACE2-41AE-81DD-7624899F38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956"/>
          <a:stretch/>
        </p:blipFill>
        <p:spPr>
          <a:xfrm>
            <a:off x="6329680" y="1125538"/>
            <a:ext cx="4662070" cy="480391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8760C6B8-F31B-46F1-ACA0-3DE0D6F06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924" y="2709714"/>
            <a:ext cx="4179562" cy="4002180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grpSp>
        <p:nvGrpSpPr>
          <p:cNvPr id="13" name="群組 12">
            <a:extLst>
              <a:ext uri="{FF2B5EF4-FFF2-40B4-BE49-F238E27FC236}">
                <a16:creationId xmlns="" xmlns:a16="http://schemas.microsoft.com/office/drawing/2014/main" id="{83708799-6B26-4727-927F-9DF8B9B02DD0}"/>
              </a:ext>
            </a:extLst>
          </p:cNvPr>
          <p:cNvGrpSpPr/>
          <p:nvPr/>
        </p:nvGrpSpPr>
        <p:grpSpPr>
          <a:xfrm>
            <a:off x="9280478" y="1196381"/>
            <a:ext cx="584269" cy="519351"/>
            <a:chOff x="13079982" y="4221882"/>
            <a:chExt cx="584269" cy="519351"/>
          </a:xfrm>
        </p:grpSpPr>
        <p:sp>
          <p:nvSpPr>
            <p:cNvPr id="14" name="語音泡泡: 橢圓形 22">
              <a:extLst>
                <a:ext uri="{FF2B5EF4-FFF2-40B4-BE49-F238E27FC236}">
                  <a16:creationId xmlns="" xmlns:a16="http://schemas.microsoft.com/office/drawing/2014/main" id="{714E616F-D261-4F5F-AC47-02164BB36713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="" xmlns:a16="http://schemas.microsoft.com/office/drawing/2014/main" id="{63362E57-C7FB-40FD-AB33-DA46E7211418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="" xmlns:a16="http://schemas.microsoft.com/office/drawing/2014/main" id="{D433D73E-9051-489F-8073-D680155544A8}"/>
              </a:ext>
            </a:extLst>
          </p:cNvPr>
          <p:cNvGrpSpPr/>
          <p:nvPr/>
        </p:nvGrpSpPr>
        <p:grpSpPr>
          <a:xfrm>
            <a:off x="7105762" y="4033174"/>
            <a:ext cx="584269" cy="519351"/>
            <a:chOff x="13079982" y="4221882"/>
            <a:chExt cx="584269" cy="519351"/>
          </a:xfrm>
        </p:grpSpPr>
        <p:sp>
          <p:nvSpPr>
            <p:cNvPr id="17" name="語音泡泡: 橢圓形 25">
              <a:extLst>
                <a:ext uri="{FF2B5EF4-FFF2-40B4-BE49-F238E27FC236}">
                  <a16:creationId xmlns="" xmlns:a16="http://schemas.microsoft.com/office/drawing/2014/main" id="{F9376286-A3CA-44DF-8993-31C989F3B4B8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="" xmlns:a16="http://schemas.microsoft.com/office/drawing/2014/main" id="{BC1EE2B5-CA20-4F89-BE90-C2F3BC5094A2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="" xmlns:a16="http://schemas.microsoft.com/office/drawing/2014/main" id="{A3F2039F-5815-4782-91D1-F63BD3BC1AFB}"/>
              </a:ext>
            </a:extLst>
          </p:cNvPr>
          <p:cNvGrpSpPr/>
          <p:nvPr/>
        </p:nvGrpSpPr>
        <p:grpSpPr>
          <a:xfrm>
            <a:off x="8988343" y="5586047"/>
            <a:ext cx="584269" cy="519351"/>
            <a:chOff x="13079982" y="4221882"/>
            <a:chExt cx="584269" cy="519351"/>
          </a:xfrm>
        </p:grpSpPr>
        <p:sp>
          <p:nvSpPr>
            <p:cNvPr id="20" name="語音泡泡: 橢圓形 28">
              <a:extLst>
                <a:ext uri="{FF2B5EF4-FFF2-40B4-BE49-F238E27FC236}">
                  <a16:creationId xmlns="" xmlns:a16="http://schemas.microsoft.com/office/drawing/2014/main" id="{8576478F-47FA-4329-91F5-C26F70058E1A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="" xmlns:a16="http://schemas.microsoft.com/office/drawing/2014/main" id="{2F4E8D1C-9BDE-4599-9F28-EF224BE0756A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="" xmlns:a16="http://schemas.microsoft.com/office/drawing/2014/main" id="{CD380F90-1FFC-4AB3-993D-A4EB13994285}"/>
              </a:ext>
            </a:extLst>
          </p:cNvPr>
          <p:cNvGrpSpPr/>
          <p:nvPr/>
        </p:nvGrpSpPr>
        <p:grpSpPr>
          <a:xfrm>
            <a:off x="7033754" y="3099173"/>
            <a:ext cx="584269" cy="519351"/>
            <a:chOff x="13079982" y="4221882"/>
            <a:chExt cx="584269" cy="519351"/>
          </a:xfrm>
        </p:grpSpPr>
        <p:sp>
          <p:nvSpPr>
            <p:cNvPr id="23" name="語音泡泡: 橢圓形 31">
              <a:extLst>
                <a:ext uri="{FF2B5EF4-FFF2-40B4-BE49-F238E27FC236}">
                  <a16:creationId xmlns="" xmlns:a16="http://schemas.microsoft.com/office/drawing/2014/main" id="{9C57AA63-E01E-43AE-9A40-F445F89502D2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="" xmlns:a16="http://schemas.microsoft.com/office/drawing/2014/main" id="{435AED90-13F5-44CE-A9B3-223B403196E7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044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40A6886-CD41-4528-B750-E0942CF8D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6. </a:t>
            </a:r>
            <a:r>
              <a:rPr lang="zh-TW" altLang="en-US" dirty="0"/>
              <a:t>檢視篩選結果、進行清理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5079678-4666-4778-B570-52C494B08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第</a:t>
            </a:r>
            <a:r>
              <a:rPr lang="en-US" altLang="zh-TW" dirty="0"/>
              <a:t>37</a:t>
            </a:r>
            <a:r>
              <a:rPr lang="zh-TW" altLang="en-US" dirty="0"/>
              <a:t>、</a:t>
            </a:r>
            <a:r>
              <a:rPr lang="en-US" altLang="zh-TW" dirty="0"/>
              <a:t>154 </a:t>
            </a:r>
            <a:r>
              <a:rPr lang="zh-TW" altLang="en-US" dirty="0"/>
              <a:t>列，雖然標示出席，但沒有作答，因此將這兩筆資料刪除。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1EB5DEC-A1FE-4D56-A117-0B4ACFB83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28BB605B-02D7-4C67-B836-6E72DDC5BC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47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B8A321EE-9B0A-434D-B82A-87CF8CB08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371" y="2421682"/>
            <a:ext cx="10085363" cy="210573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8" name="矩形: 圓角 28">
            <a:extLst>
              <a:ext uri="{FF2B5EF4-FFF2-40B4-BE49-F238E27FC236}">
                <a16:creationId xmlns="" xmlns:a16="http://schemas.microsoft.com/office/drawing/2014/main" id="{B3AED728-8818-4345-B06E-DD0AD3D91980}"/>
              </a:ext>
            </a:extLst>
          </p:cNvPr>
          <p:cNvSpPr/>
          <p:nvPr/>
        </p:nvSpPr>
        <p:spPr>
          <a:xfrm>
            <a:off x="7607374" y="3285779"/>
            <a:ext cx="1584176" cy="72008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4387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40A6886-CD41-4528-B750-E0942CF8D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7. </a:t>
            </a:r>
            <a:r>
              <a:rPr lang="zh-TW" altLang="en-US" dirty="0"/>
              <a:t>完成清理、關閉篩選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5079678-4666-4778-B570-52C494B08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040163" cy="5521446"/>
          </a:xfrm>
        </p:spPr>
        <p:txBody>
          <a:bodyPr/>
          <a:lstStyle/>
          <a:p>
            <a:pPr marL="698500" indent="-585788">
              <a:buNone/>
            </a:pPr>
            <a:r>
              <a:rPr lang="zh-TW" altLang="en-US" dirty="0"/>
              <a:t>① 點擊工具列上的篩選器，關閉篩選功能（呈現空心漏斗　）。</a:t>
            </a:r>
          </a:p>
          <a:p>
            <a:pPr marL="723900" indent="0">
              <a:buNone/>
            </a:pPr>
            <a:endParaRPr lang="en-US" altLang="zh-TW" dirty="0" smtClean="0"/>
          </a:p>
          <a:p>
            <a:pPr marL="723900" indent="0">
              <a:buNone/>
            </a:pPr>
            <a:r>
              <a:rPr lang="zh-TW" altLang="en-US" dirty="0" smtClean="0"/>
              <a:t>資料</a:t>
            </a:r>
            <a:r>
              <a:rPr lang="zh-TW" altLang="en-US" dirty="0"/>
              <a:t>清理後，共有</a:t>
            </a:r>
            <a:r>
              <a:rPr lang="en-US" altLang="zh-TW" dirty="0"/>
              <a:t>224 </a:t>
            </a:r>
            <a:r>
              <a:rPr lang="zh-TW" altLang="en-US" dirty="0"/>
              <a:t>筆作答資料</a:t>
            </a:r>
            <a:r>
              <a:rPr lang="zh-TW" altLang="en-US" sz="3200" dirty="0"/>
              <a:t>（含標題共</a:t>
            </a:r>
            <a:r>
              <a:rPr lang="en-US" altLang="zh-TW" sz="3200" dirty="0"/>
              <a:t>225</a:t>
            </a:r>
            <a:r>
              <a:rPr lang="zh-TW" altLang="en-US" sz="3200" dirty="0"/>
              <a:t>列）</a:t>
            </a:r>
            <a:r>
              <a:rPr lang="zh-TW" altLang="en-US" dirty="0"/>
              <a:t>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1EB5DEC-A1FE-4D56-A117-0B4ACFB83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28BB605B-02D7-4C67-B836-6E72DDC5BC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47</a:t>
            </a:r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="" xmlns:a16="http://schemas.microsoft.com/office/drawing/2014/main" id="{C7E85F34-1BEB-40D3-B01D-FE987F34DBF5}"/>
              </a:ext>
            </a:extLst>
          </p:cNvPr>
          <p:cNvSpPr/>
          <p:nvPr/>
        </p:nvSpPr>
        <p:spPr>
          <a:xfrm>
            <a:off x="459860" y="4088777"/>
            <a:ext cx="522778" cy="565153"/>
          </a:xfrm>
          <a:prstGeom prst="roundRect">
            <a:avLst/>
          </a:prstGeom>
          <a:solidFill>
            <a:srgbClr val="F17BA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2530" name="Picture 2">
            <a:extLst>
              <a:ext uri="{FF2B5EF4-FFF2-40B4-BE49-F238E27FC236}">
                <a16:creationId xmlns="" xmlns:a16="http://schemas.microsoft.com/office/drawing/2014/main" id="{38A96D40-E228-4B93-8A5D-DDAD08F5A3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91" b="50000"/>
          <a:stretch/>
        </p:blipFill>
        <p:spPr bwMode="auto">
          <a:xfrm>
            <a:off x="5735166" y="1075266"/>
            <a:ext cx="6768752" cy="38960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群組 20">
            <a:extLst>
              <a:ext uri="{FF2B5EF4-FFF2-40B4-BE49-F238E27FC236}">
                <a16:creationId xmlns="" xmlns:a16="http://schemas.microsoft.com/office/drawing/2014/main" id="{B9722032-010B-419C-A9FE-C2D5BE00C84D}"/>
              </a:ext>
            </a:extLst>
          </p:cNvPr>
          <p:cNvGrpSpPr/>
          <p:nvPr/>
        </p:nvGrpSpPr>
        <p:grpSpPr>
          <a:xfrm>
            <a:off x="10119449" y="2628883"/>
            <a:ext cx="584269" cy="519351"/>
            <a:chOff x="13079982" y="4221882"/>
            <a:chExt cx="584269" cy="519351"/>
          </a:xfrm>
        </p:grpSpPr>
        <p:sp>
          <p:nvSpPr>
            <p:cNvPr id="22" name="語音泡泡: 橢圓形 21">
              <a:extLst>
                <a:ext uri="{FF2B5EF4-FFF2-40B4-BE49-F238E27FC236}">
                  <a16:creationId xmlns="" xmlns:a16="http://schemas.microsoft.com/office/drawing/2014/main" id="{E2C7131C-0704-4F55-BA63-BA6BDB8D989A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="" xmlns:a16="http://schemas.microsoft.com/office/drawing/2014/main" id="{1031F78F-AF7E-495D-A012-B075FB6CAD46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7" name="圖片 26">
            <a:extLst>
              <a:ext uri="{FF2B5EF4-FFF2-40B4-BE49-F238E27FC236}">
                <a16:creationId xmlns="" xmlns:a16="http://schemas.microsoft.com/office/drawing/2014/main" id="{8C7D6FC0-95CB-4E9D-A8DC-78169CDB1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014" y="2541449"/>
            <a:ext cx="441008" cy="37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3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38A96D40-E228-4B93-8A5D-DDAD08F5A3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42" t="36409" b="33354"/>
          <a:stretch/>
        </p:blipFill>
        <p:spPr bwMode="auto">
          <a:xfrm>
            <a:off x="3060843" y="4012211"/>
            <a:ext cx="8506971" cy="258593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9D2128-787E-476D-9978-D94615DD1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實作</a:t>
            </a:r>
            <a:r>
              <a:rPr lang="zh-TW" altLang="en-US" dirty="0" smtClean="0"/>
              <a:t>：</a:t>
            </a:r>
            <a:r>
              <a:rPr lang="en-US" altLang="zh-TW" dirty="0" smtClean="0"/>
              <a:t>3.</a:t>
            </a:r>
            <a:r>
              <a:rPr lang="zh-TW" altLang="en-US" dirty="0" smtClean="0"/>
              <a:t>資料</a:t>
            </a:r>
            <a:r>
              <a:rPr lang="zh-TW" altLang="en-US" dirty="0"/>
              <a:t>整理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5B2AC66-BF61-4279-8F98-5518842F90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1B95691-59FE-4B3E-AF16-704F45BAF6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48</a:t>
            </a:r>
            <a:endParaRPr lang="zh-TW" alt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4DBD4B76-8253-47EC-A6C4-2CC3878D3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7183" y="3429794"/>
            <a:ext cx="3047703" cy="315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語音泡泡: 圓角矩形 6">
            <a:extLst>
              <a:ext uri="{FF2B5EF4-FFF2-40B4-BE49-F238E27FC236}">
                <a16:creationId xmlns="" xmlns:a16="http://schemas.microsoft.com/office/drawing/2014/main" id="{2926E255-ED62-4523-A891-C16DD059DAD8}"/>
              </a:ext>
            </a:extLst>
          </p:cNvPr>
          <p:cNvSpPr/>
          <p:nvPr/>
        </p:nvSpPr>
        <p:spPr>
          <a:xfrm>
            <a:off x="2844454" y="1197546"/>
            <a:ext cx="9182645" cy="2492597"/>
          </a:xfrm>
          <a:prstGeom prst="wedgeRoundRectCallout">
            <a:avLst>
              <a:gd name="adj1" fmla="val -61693"/>
              <a:gd name="adj2" fmla="val -2945"/>
              <a:gd name="adj3" fmla="val 16667"/>
            </a:avLst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「作答資料」為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一長串以逗號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分隔的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文字，不利於統計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分析。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93763">
              <a:lnSpc>
                <a:spcPct val="130000"/>
              </a:lnSpc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先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將每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個答案分隔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成獨立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欄位。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箭號: 向右 19">
            <a:extLst>
              <a:ext uri="{FF2B5EF4-FFF2-40B4-BE49-F238E27FC236}">
                <a16:creationId xmlns="" xmlns:a16="http://schemas.microsoft.com/office/drawing/2014/main" id="{6670A508-63D3-4AFD-B30C-C3B8CEA0FDF6}"/>
              </a:ext>
            </a:extLst>
          </p:cNvPr>
          <p:cNvSpPr/>
          <p:nvPr/>
        </p:nvSpPr>
        <p:spPr>
          <a:xfrm>
            <a:off x="3214886" y="2982222"/>
            <a:ext cx="653050" cy="375564"/>
          </a:xfrm>
          <a:prstGeom prst="rightArrow">
            <a:avLst>
              <a:gd name="adj1" fmla="val 50000"/>
              <a:gd name="adj2" fmla="val 55072"/>
            </a:avLst>
          </a:prstGeom>
          <a:solidFill>
            <a:schemeClr val="accent2">
              <a:lumMod val="75000"/>
            </a:schemeClr>
          </a:solidFill>
          <a:ln w="571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0065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40A6886-CD41-4528-B750-E0942CF8D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1. </a:t>
            </a:r>
            <a:r>
              <a:rPr lang="zh-TW" altLang="en-US" dirty="0"/>
              <a:t>將作答資料分隔成獨立欄位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5079678-4666-4778-B570-52C494B08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① 點擊 欄位</a:t>
            </a:r>
            <a:r>
              <a:rPr lang="en-US" altLang="zh-TW" dirty="0"/>
              <a:t>F </a:t>
            </a:r>
            <a:r>
              <a:rPr lang="zh-TW" altLang="en-US" dirty="0"/>
              <a:t>，選取一整欄。</a:t>
            </a:r>
          </a:p>
          <a:p>
            <a:pPr marL="114295" indent="0">
              <a:buNone/>
            </a:pPr>
            <a:r>
              <a:rPr lang="zh-TW" altLang="en-US" dirty="0"/>
              <a:t>② 點擊 資料，開啟選單。</a:t>
            </a:r>
          </a:p>
          <a:p>
            <a:pPr marL="114295" indent="0">
              <a:buNone/>
            </a:pPr>
            <a:r>
              <a:rPr lang="zh-TW" altLang="en-US" dirty="0"/>
              <a:t>③ 點擊選單中的 將文字分隔成不同欄。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1EB5DEC-A1FE-4D56-A117-0B4ACFB83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28BB605B-02D7-4C67-B836-6E72DDC5BC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48</a:t>
            </a:r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="" xmlns:a16="http://schemas.microsoft.com/office/drawing/2014/main" id="{701C687C-1B36-46C0-9A23-8EDD9CA3A672}"/>
              </a:ext>
            </a:extLst>
          </p:cNvPr>
          <p:cNvSpPr/>
          <p:nvPr/>
        </p:nvSpPr>
        <p:spPr>
          <a:xfrm>
            <a:off x="1990750" y="965052"/>
            <a:ext cx="1368152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="" xmlns:a16="http://schemas.microsoft.com/office/drawing/2014/main" id="{5200E697-4D20-4290-A22B-E0809EF026B6}"/>
              </a:ext>
            </a:extLst>
          </p:cNvPr>
          <p:cNvSpPr/>
          <p:nvPr/>
        </p:nvSpPr>
        <p:spPr>
          <a:xfrm>
            <a:off x="1990750" y="1786134"/>
            <a:ext cx="108012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="" xmlns:a16="http://schemas.microsoft.com/office/drawing/2014/main" id="{50750E6E-98E2-4AC1-B77E-0CB381498807}"/>
              </a:ext>
            </a:extLst>
          </p:cNvPr>
          <p:cNvSpPr/>
          <p:nvPr/>
        </p:nvSpPr>
        <p:spPr>
          <a:xfrm>
            <a:off x="3790950" y="2558408"/>
            <a:ext cx="432048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DADE8755-3A75-4479-887C-ECD9C5B6B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216" y="3455812"/>
            <a:ext cx="5688632" cy="328245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13" name="群組 12">
            <a:extLst>
              <a:ext uri="{FF2B5EF4-FFF2-40B4-BE49-F238E27FC236}">
                <a16:creationId xmlns="" xmlns:a16="http://schemas.microsoft.com/office/drawing/2014/main" id="{1606685A-18F5-4E2F-AB2F-990CC22F9AA1}"/>
              </a:ext>
            </a:extLst>
          </p:cNvPr>
          <p:cNvGrpSpPr/>
          <p:nvPr/>
        </p:nvGrpSpPr>
        <p:grpSpPr>
          <a:xfrm>
            <a:off x="8421018" y="3118768"/>
            <a:ext cx="3409950" cy="3619500"/>
            <a:chOff x="6564138" y="3075160"/>
            <a:chExt cx="3409950" cy="3619500"/>
          </a:xfrm>
        </p:grpSpPr>
        <p:pic>
          <p:nvPicPr>
            <p:cNvPr id="27650" name="Picture 2">
              <a:extLst>
                <a:ext uri="{FF2B5EF4-FFF2-40B4-BE49-F238E27FC236}">
                  <a16:creationId xmlns="" xmlns:a16="http://schemas.microsoft.com/office/drawing/2014/main" id="{D5F413EC-E38B-44F2-9716-A92D35EE1D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4138" y="3075160"/>
              <a:ext cx="3409950" cy="3619500"/>
            </a:xfrm>
            <a:prstGeom prst="rect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雙波浪 13">
              <a:extLst>
                <a:ext uri="{FF2B5EF4-FFF2-40B4-BE49-F238E27FC236}">
                  <a16:creationId xmlns="" xmlns:a16="http://schemas.microsoft.com/office/drawing/2014/main" id="{BC91F23C-EF98-4326-9395-FED436FC2C42}"/>
                </a:ext>
              </a:extLst>
            </p:cNvPr>
            <p:cNvSpPr/>
            <p:nvPr/>
          </p:nvSpPr>
          <p:spPr>
            <a:xfrm>
              <a:off x="6645456" y="3861842"/>
              <a:ext cx="3328632" cy="837506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8" name="矩形: 圓角 27">
            <a:extLst>
              <a:ext uri="{FF2B5EF4-FFF2-40B4-BE49-F238E27FC236}">
                <a16:creationId xmlns="" xmlns:a16="http://schemas.microsoft.com/office/drawing/2014/main" id="{45F50378-8BB3-446B-9A53-6AE7EFC36E25}"/>
              </a:ext>
            </a:extLst>
          </p:cNvPr>
          <p:cNvSpPr/>
          <p:nvPr/>
        </p:nvSpPr>
        <p:spPr>
          <a:xfrm>
            <a:off x="5603850" y="3789150"/>
            <a:ext cx="576064" cy="4320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="" xmlns:a16="http://schemas.microsoft.com/office/drawing/2014/main" id="{B3AED728-8818-4345-B06E-DD0AD3D91980}"/>
              </a:ext>
            </a:extLst>
          </p:cNvPr>
          <p:cNvSpPr/>
          <p:nvPr/>
        </p:nvSpPr>
        <p:spPr>
          <a:xfrm>
            <a:off x="8809882" y="5465594"/>
            <a:ext cx="2109859" cy="4320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="" xmlns:a16="http://schemas.microsoft.com/office/drawing/2014/main" id="{5E247591-E745-4C39-B03D-83AEA0BEF35B}"/>
              </a:ext>
            </a:extLst>
          </p:cNvPr>
          <p:cNvGrpSpPr/>
          <p:nvPr/>
        </p:nvGrpSpPr>
        <p:grpSpPr>
          <a:xfrm>
            <a:off x="6258615" y="4354455"/>
            <a:ext cx="584269" cy="519351"/>
            <a:chOff x="13079982" y="4221882"/>
            <a:chExt cx="584269" cy="519351"/>
          </a:xfrm>
        </p:grpSpPr>
        <p:sp>
          <p:nvSpPr>
            <p:cNvPr id="31" name="語音泡泡: 橢圓形 30">
              <a:extLst>
                <a:ext uri="{FF2B5EF4-FFF2-40B4-BE49-F238E27FC236}">
                  <a16:creationId xmlns="" xmlns:a16="http://schemas.microsoft.com/office/drawing/2014/main" id="{8A6B1180-A53B-4B19-9073-70AD96D5EFB3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="" xmlns:a16="http://schemas.microsoft.com/office/drawing/2014/main" id="{0999FDD5-D2E9-49F6-A35C-6F00ED490419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="" xmlns:a16="http://schemas.microsoft.com/office/drawing/2014/main" id="{7BF0B167-9225-4902-BBA9-731D40BF012C}"/>
              </a:ext>
            </a:extLst>
          </p:cNvPr>
          <p:cNvGrpSpPr/>
          <p:nvPr/>
        </p:nvGrpSpPr>
        <p:grpSpPr>
          <a:xfrm>
            <a:off x="10942869" y="4903662"/>
            <a:ext cx="584269" cy="519351"/>
            <a:chOff x="13079982" y="4221882"/>
            <a:chExt cx="584269" cy="519351"/>
          </a:xfrm>
        </p:grpSpPr>
        <p:sp>
          <p:nvSpPr>
            <p:cNvPr id="34" name="語音泡泡: 橢圓形 33">
              <a:extLst>
                <a:ext uri="{FF2B5EF4-FFF2-40B4-BE49-F238E27FC236}">
                  <a16:creationId xmlns="" xmlns:a16="http://schemas.microsoft.com/office/drawing/2014/main" id="{A2DA3D32-4FD0-4C9F-94EE-51341D5EA98F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="" xmlns:a16="http://schemas.microsoft.com/office/drawing/2014/main" id="{AE7BE975-9002-4612-A05D-A52146C56FB8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="" xmlns:a16="http://schemas.microsoft.com/office/drawing/2014/main" id="{9641BA03-09EF-4753-9EBF-90543F8E9E38}"/>
              </a:ext>
            </a:extLst>
          </p:cNvPr>
          <p:cNvGrpSpPr/>
          <p:nvPr/>
        </p:nvGrpSpPr>
        <p:grpSpPr>
          <a:xfrm>
            <a:off x="6209806" y="3421026"/>
            <a:ext cx="584269" cy="519351"/>
            <a:chOff x="13079982" y="4221882"/>
            <a:chExt cx="584269" cy="519351"/>
          </a:xfrm>
        </p:grpSpPr>
        <p:sp>
          <p:nvSpPr>
            <p:cNvPr id="37" name="語音泡泡: 橢圓形 36">
              <a:extLst>
                <a:ext uri="{FF2B5EF4-FFF2-40B4-BE49-F238E27FC236}">
                  <a16:creationId xmlns="" xmlns:a16="http://schemas.microsoft.com/office/drawing/2014/main" id="{AB4FA380-CB20-4B87-A665-0A4FE2BEDAAF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="" xmlns:a16="http://schemas.microsoft.com/office/drawing/2014/main" id="{1A8D102A-8BC3-4E21-8CB2-6917C6A80B42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917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40A6886-CD41-4528-B750-E0942CF8D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2. </a:t>
            </a:r>
            <a:r>
              <a:rPr lang="zh-TW" altLang="en-US" dirty="0"/>
              <a:t>完成數據分隔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5079678-4666-4778-B570-52C494B08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　 數據分隔完成後，最後一欄資料是「</a:t>
            </a:r>
            <a:r>
              <a:rPr lang="en-US" altLang="zh-TW" dirty="0"/>
              <a:t>BA </a:t>
            </a:r>
            <a:r>
              <a:rPr lang="zh-TW" altLang="en-US" dirty="0"/>
              <a:t>欄」。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1EB5DEC-A1FE-4D56-A117-0B4ACFB83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28BB605B-02D7-4C67-B836-6E72DDC5BC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48</a:t>
            </a:r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="" xmlns:a16="http://schemas.microsoft.com/office/drawing/2014/main" id="{C1940ADD-BF18-4B75-9CA6-59DBAA0B5CAC}"/>
              </a:ext>
            </a:extLst>
          </p:cNvPr>
          <p:cNvSpPr/>
          <p:nvPr/>
        </p:nvSpPr>
        <p:spPr>
          <a:xfrm>
            <a:off x="459860" y="981522"/>
            <a:ext cx="522778" cy="565153"/>
          </a:xfrm>
          <a:prstGeom prst="roundRect">
            <a:avLst/>
          </a:prstGeom>
          <a:solidFill>
            <a:srgbClr val="F17BA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="" xmlns:a16="http://schemas.microsoft.com/office/drawing/2014/main" id="{F000E4BE-D944-4200-9D78-C4675FBCB542}"/>
              </a:ext>
            </a:extLst>
          </p:cNvPr>
          <p:cNvGrpSpPr/>
          <p:nvPr/>
        </p:nvGrpSpPr>
        <p:grpSpPr>
          <a:xfrm>
            <a:off x="422772" y="1701601"/>
            <a:ext cx="11505082" cy="4104457"/>
            <a:chOff x="422772" y="1701601"/>
            <a:chExt cx="11505082" cy="4104457"/>
          </a:xfrm>
        </p:grpSpPr>
        <p:pic>
          <p:nvPicPr>
            <p:cNvPr id="28674" name="Picture 2">
              <a:extLst>
                <a:ext uri="{FF2B5EF4-FFF2-40B4-BE49-F238E27FC236}">
                  <a16:creationId xmlns="" xmlns:a16="http://schemas.microsoft.com/office/drawing/2014/main" id="{34A8CC65-D431-4F71-846D-0AE532570B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772" y="1720010"/>
              <a:ext cx="11505082" cy="4086048"/>
            </a:xfrm>
            <a:prstGeom prst="rect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雙波浪 7">
              <a:extLst>
                <a:ext uri="{FF2B5EF4-FFF2-40B4-BE49-F238E27FC236}">
                  <a16:creationId xmlns="" xmlns:a16="http://schemas.microsoft.com/office/drawing/2014/main" id="{3DF10D0C-A16F-4E63-9B7A-B1EB2A849611}"/>
                </a:ext>
              </a:extLst>
            </p:cNvPr>
            <p:cNvSpPr/>
            <p:nvPr/>
          </p:nvSpPr>
          <p:spPr>
            <a:xfrm rot="16200000">
              <a:off x="4447199" y="3187263"/>
              <a:ext cx="4086046" cy="1114721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="" xmlns:a16="http://schemas.microsoft.com/office/drawing/2014/main" id="{A203DEC0-A62E-42EE-9DAF-AD878D0A3BB5}"/>
              </a:ext>
            </a:extLst>
          </p:cNvPr>
          <p:cNvGrpSpPr/>
          <p:nvPr/>
        </p:nvGrpSpPr>
        <p:grpSpPr>
          <a:xfrm>
            <a:off x="11083190" y="1286999"/>
            <a:ext cx="584269" cy="519351"/>
            <a:chOff x="13079982" y="4221882"/>
            <a:chExt cx="584269" cy="519351"/>
          </a:xfrm>
        </p:grpSpPr>
        <p:sp>
          <p:nvSpPr>
            <p:cNvPr id="22" name="語音泡泡: 橢圓形 21">
              <a:extLst>
                <a:ext uri="{FF2B5EF4-FFF2-40B4-BE49-F238E27FC236}">
                  <a16:creationId xmlns="" xmlns:a16="http://schemas.microsoft.com/office/drawing/2014/main" id="{59EE4C45-AD81-4032-AEFA-704B23550C56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="" xmlns:a16="http://schemas.microsoft.com/office/drawing/2014/main" id="{EE96F402-094B-490F-B2B5-23CBDE9002E0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323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圓角矩形 31"/>
          <p:cNvSpPr/>
          <p:nvPr/>
        </p:nvSpPr>
        <p:spPr>
          <a:xfrm>
            <a:off x="3491092" y="969140"/>
            <a:ext cx="8364358" cy="5412982"/>
          </a:xfrm>
          <a:prstGeom prst="roundRect">
            <a:avLst>
              <a:gd name="adj" fmla="val 2587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333374" y="3201388"/>
            <a:ext cx="2449463" cy="102049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6534" y="3215511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資料即時性</a:t>
            </a:r>
          </a:p>
        </p:txBody>
      </p:sp>
      <p:sp>
        <p:nvSpPr>
          <p:cNvPr id="24" name="矩形 23"/>
          <p:cNvSpPr/>
          <p:nvPr/>
        </p:nvSpPr>
        <p:spPr>
          <a:xfrm>
            <a:off x="334963" y="3698662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Velocity</a:t>
            </a: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2999AD1-74CE-4635-8A49-6814F7753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大數據的 </a:t>
            </a:r>
            <a:r>
              <a:rPr lang="en-US" altLang="zh-TW" dirty="0"/>
              <a:t>5V </a:t>
            </a:r>
            <a:r>
              <a:rPr lang="zh-TW" altLang="en-US" dirty="0"/>
              <a:t>特性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B294399-F772-43C1-81E2-67626FAFDF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CAACFC4-839E-4C61-8093-493F402454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38</a:t>
            </a:r>
            <a:endParaRPr lang="zh-TW" altLang="en-US" dirty="0"/>
          </a:p>
        </p:txBody>
      </p:sp>
      <p:sp>
        <p:nvSpPr>
          <p:cNvPr id="8" name="圓角矩形 7"/>
          <p:cNvSpPr/>
          <p:nvPr/>
        </p:nvSpPr>
        <p:spPr>
          <a:xfrm>
            <a:off x="333374" y="969140"/>
            <a:ext cx="2449463" cy="1020494"/>
          </a:xfrm>
          <a:prstGeom prst="roundRect">
            <a:avLst/>
          </a:prstGeom>
          <a:solidFill>
            <a:srgbClr val="10253F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33373" y="983263"/>
            <a:ext cx="24494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資料量大</a:t>
            </a:r>
          </a:p>
        </p:txBody>
      </p:sp>
      <p:sp>
        <p:nvSpPr>
          <p:cNvPr id="13" name="圓角矩形 12"/>
          <p:cNvSpPr/>
          <p:nvPr/>
        </p:nvSpPr>
        <p:spPr>
          <a:xfrm>
            <a:off x="333374" y="2085264"/>
            <a:ext cx="2449463" cy="102049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333374" y="4317512"/>
            <a:ext cx="2449463" cy="1020494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333374" y="5433636"/>
            <a:ext cx="2449463" cy="1020494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34963" y="1466414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Volume</a:t>
            </a:r>
          </a:p>
        </p:txBody>
      </p:sp>
      <p:sp>
        <p:nvSpPr>
          <p:cNvPr id="20" name="矩形 19"/>
          <p:cNvSpPr/>
          <p:nvPr/>
        </p:nvSpPr>
        <p:spPr>
          <a:xfrm>
            <a:off x="46534" y="2135391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資料多樣性</a:t>
            </a:r>
            <a:endParaRPr lang="zh-HK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34963" y="2618542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Variety</a:t>
            </a:r>
          </a:p>
        </p:txBody>
      </p:sp>
      <p:sp>
        <p:nvSpPr>
          <p:cNvPr id="26" name="矩形 25"/>
          <p:cNvSpPr/>
          <p:nvPr/>
        </p:nvSpPr>
        <p:spPr>
          <a:xfrm>
            <a:off x="46534" y="4367639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資料真實性</a:t>
            </a:r>
          </a:p>
        </p:txBody>
      </p:sp>
      <p:sp>
        <p:nvSpPr>
          <p:cNvPr id="27" name="矩形 26"/>
          <p:cNvSpPr/>
          <p:nvPr/>
        </p:nvSpPr>
        <p:spPr>
          <a:xfrm>
            <a:off x="334963" y="4816747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Veracity</a:t>
            </a:r>
          </a:p>
        </p:txBody>
      </p:sp>
      <p:sp>
        <p:nvSpPr>
          <p:cNvPr id="29" name="矩形 28"/>
          <p:cNvSpPr/>
          <p:nvPr/>
        </p:nvSpPr>
        <p:spPr>
          <a:xfrm>
            <a:off x="46534" y="5447759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資料價值性</a:t>
            </a:r>
          </a:p>
        </p:txBody>
      </p:sp>
      <p:sp>
        <p:nvSpPr>
          <p:cNvPr id="30" name="矩形 29"/>
          <p:cNvSpPr/>
          <p:nvPr/>
        </p:nvSpPr>
        <p:spPr>
          <a:xfrm>
            <a:off x="334963" y="5934809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Value</a:t>
            </a:r>
          </a:p>
        </p:txBody>
      </p:sp>
      <p:sp>
        <p:nvSpPr>
          <p:cNvPr id="31" name="矩形 30"/>
          <p:cNvSpPr/>
          <p:nvPr/>
        </p:nvSpPr>
        <p:spPr>
          <a:xfrm>
            <a:off x="3790950" y="1067487"/>
            <a:ext cx="7920880" cy="225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r>
              <a:rPr lang="zh-TW" altLang="en-US" sz="3600" b="1" dirty="0">
                <a:solidFill>
                  <a:srgbClr val="0071B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來源複雜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3600" b="1" dirty="0">
                <a:solidFill>
                  <a:srgbClr val="0071B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型態</a:t>
            </a:r>
            <a:r>
              <a:rPr lang="zh-TW" altLang="en-US" sz="3600" b="1" dirty="0">
                <a:solidFill>
                  <a:srgbClr val="0071B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多樣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數值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、文字、影音、圖片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等。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資料處理能力要求更高。</a:t>
            </a:r>
          </a:p>
        </p:txBody>
      </p:sp>
      <p:sp>
        <p:nvSpPr>
          <p:cNvPr id="33" name="向右箭號 32"/>
          <p:cNvSpPr/>
          <p:nvPr/>
        </p:nvSpPr>
        <p:spPr>
          <a:xfrm>
            <a:off x="2854846" y="2407744"/>
            <a:ext cx="576066" cy="421596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4526220" y="4455691"/>
            <a:ext cx="6537538" cy="1656184"/>
            <a:chOff x="4526220" y="4455691"/>
            <a:chExt cx="6537538" cy="1656184"/>
          </a:xfrm>
        </p:grpSpPr>
        <p:sp>
          <p:nvSpPr>
            <p:cNvPr id="48" name="background_351241">
              <a:extLst>
                <a:ext uri="{FF2B5EF4-FFF2-40B4-BE49-F238E27FC236}">
                  <a16:creationId xmlns="" xmlns:a16="http://schemas.microsoft.com/office/drawing/2014/main" id="{54405246-CCE2-4201-BBB1-D3F3EB6E740D}"/>
                </a:ext>
              </a:extLst>
            </p:cNvPr>
            <p:cNvSpPr/>
            <p:nvPr/>
          </p:nvSpPr>
          <p:spPr>
            <a:xfrm>
              <a:off x="4526220" y="4809540"/>
              <a:ext cx="1424970" cy="1284550"/>
            </a:xfrm>
            <a:custGeom>
              <a:avLst/>
              <a:gdLst>
                <a:gd name="connsiteX0" fmla="*/ 187163 w 607639"/>
                <a:gd name="connsiteY0" fmla="*/ 266102 h 544483"/>
                <a:gd name="connsiteX1" fmla="*/ 211979 w 607639"/>
                <a:gd name="connsiteY1" fmla="*/ 352827 h 544483"/>
                <a:gd name="connsiteX2" fmla="*/ 161101 w 607639"/>
                <a:gd name="connsiteY2" fmla="*/ 352827 h 544483"/>
                <a:gd name="connsiteX3" fmla="*/ 152027 w 607639"/>
                <a:gd name="connsiteY3" fmla="*/ 178959 h 544483"/>
                <a:gd name="connsiteX4" fmla="*/ 54562 w 607639"/>
                <a:gd name="connsiteY4" fmla="*/ 458812 h 544483"/>
                <a:gd name="connsiteX5" fmla="*/ 133068 w 607639"/>
                <a:gd name="connsiteY5" fmla="*/ 458812 h 544483"/>
                <a:gd name="connsiteX6" fmla="*/ 149624 w 607639"/>
                <a:gd name="connsiteY6" fmla="*/ 403979 h 544483"/>
                <a:gd name="connsiteX7" fmla="*/ 224302 w 607639"/>
                <a:gd name="connsiteY7" fmla="*/ 403979 h 544483"/>
                <a:gd name="connsiteX8" fmla="*/ 241214 w 607639"/>
                <a:gd name="connsiteY8" fmla="*/ 458812 h 544483"/>
                <a:gd name="connsiteX9" fmla="*/ 319364 w 607639"/>
                <a:gd name="connsiteY9" fmla="*/ 458812 h 544483"/>
                <a:gd name="connsiteX10" fmla="*/ 222255 w 607639"/>
                <a:gd name="connsiteY10" fmla="*/ 178959 h 544483"/>
                <a:gd name="connsiteX11" fmla="*/ 420819 w 607639"/>
                <a:gd name="connsiteY11" fmla="*/ 172744 h 544483"/>
                <a:gd name="connsiteX12" fmla="*/ 445762 w 607639"/>
                <a:gd name="connsiteY12" fmla="*/ 259469 h 544483"/>
                <a:gd name="connsiteX13" fmla="*/ 420641 w 607639"/>
                <a:gd name="connsiteY13" fmla="*/ 259469 h 544483"/>
                <a:gd name="connsiteX14" fmla="*/ 420641 w 607639"/>
                <a:gd name="connsiteY14" fmla="*/ 173366 h 544483"/>
                <a:gd name="connsiteX15" fmla="*/ 0 w 607639"/>
                <a:gd name="connsiteY15" fmla="*/ 93288 h 544483"/>
                <a:gd name="connsiteX16" fmla="*/ 373926 w 607639"/>
                <a:gd name="connsiteY16" fmla="*/ 93288 h 544483"/>
                <a:gd name="connsiteX17" fmla="*/ 373926 w 607639"/>
                <a:gd name="connsiteY17" fmla="*/ 544483 h 544483"/>
                <a:gd name="connsiteX18" fmla="*/ 0 w 607639"/>
                <a:gd name="connsiteY18" fmla="*/ 544483 h 544483"/>
                <a:gd name="connsiteX19" fmla="*/ 233713 w 607639"/>
                <a:gd name="connsiteY19" fmla="*/ 0 h 544483"/>
                <a:gd name="connsiteX20" fmla="*/ 607639 w 607639"/>
                <a:gd name="connsiteY20" fmla="*/ 0 h 544483"/>
                <a:gd name="connsiteX21" fmla="*/ 607639 w 607639"/>
                <a:gd name="connsiteY21" fmla="*/ 451125 h 544483"/>
                <a:gd name="connsiteX22" fmla="*/ 420632 w 607639"/>
                <a:gd name="connsiteY22" fmla="*/ 451125 h 544483"/>
                <a:gd name="connsiteX23" fmla="*/ 420632 w 607639"/>
                <a:gd name="connsiteY23" fmla="*/ 310704 h 544483"/>
                <a:gd name="connsiteX24" fmla="*/ 457926 w 607639"/>
                <a:gd name="connsiteY24" fmla="*/ 310704 h 544483"/>
                <a:gd name="connsiteX25" fmla="*/ 474927 w 607639"/>
                <a:gd name="connsiteY25" fmla="*/ 365539 h 544483"/>
                <a:gd name="connsiteX26" fmla="*/ 553077 w 607639"/>
                <a:gd name="connsiteY26" fmla="*/ 365539 h 544483"/>
                <a:gd name="connsiteX27" fmla="*/ 455968 w 607639"/>
                <a:gd name="connsiteY27" fmla="*/ 85675 h 544483"/>
                <a:gd name="connsiteX28" fmla="*/ 420632 w 607639"/>
                <a:gd name="connsiteY28" fmla="*/ 85675 h 544483"/>
                <a:gd name="connsiteX29" fmla="*/ 420632 w 607639"/>
                <a:gd name="connsiteY29" fmla="*/ 46659 h 544483"/>
                <a:gd name="connsiteX30" fmla="*/ 233713 w 607639"/>
                <a:gd name="connsiteY30" fmla="*/ 46659 h 54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07639" h="544483">
                  <a:moveTo>
                    <a:pt x="187163" y="266102"/>
                  </a:moveTo>
                  <a:lnTo>
                    <a:pt x="211979" y="352827"/>
                  </a:lnTo>
                  <a:lnTo>
                    <a:pt x="161101" y="352827"/>
                  </a:lnTo>
                  <a:close/>
                  <a:moveTo>
                    <a:pt x="152027" y="178959"/>
                  </a:moveTo>
                  <a:lnTo>
                    <a:pt x="54562" y="458812"/>
                  </a:lnTo>
                  <a:lnTo>
                    <a:pt x="133068" y="458812"/>
                  </a:lnTo>
                  <a:lnTo>
                    <a:pt x="149624" y="403979"/>
                  </a:lnTo>
                  <a:lnTo>
                    <a:pt x="224302" y="403979"/>
                  </a:lnTo>
                  <a:lnTo>
                    <a:pt x="241214" y="458812"/>
                  </a:lnTo>
                  <a:lnTo>
                    <a:pt x="319364" y="458812"/>
                  </a:lnTo>
                  <a:lnTo>
                    <a:pt x="222255" y="178959"/>
                  </a:lnTo>
                  <a:close/>
                  <a:moveTo>
                    <a:pt x="420819" y="172744"/>
                  </a:moveTo>
                  <a:lnTo>
                    <a:pt x="445762" y="259469"/>
                  </a:lnTo>
                  <a:lnTo>
                    <a:pt x="420641" y="259469"/>
                  </a:lnTo>
                  <a:lnTo>
                    <a:pt x="420641" y="173366"/>
                  </a:lnTo>
                  <a:close/>
                  <a:moveTo>
                    <a:pt x="0" y="93288"/>
                  </a:moveTo>
                  <a:lnTo>
                    <a:pt x="373926" y="93288"/>
                  </a:lnTo>
                  <a:lnTo>
                    <a:pt x="373926" y="544483"/>
                  </a:lnTo>
                  <a:lnTo>
                    <a:pt x="0" y="544483"/>
                  </a:lnTo>
                  <a:close/>
                  <a:moveTo>
                    <a:pt x="233713" y="0"/>
                  </a:moveTo>
                  <a:lnTo>
                    <a:pt x="607639" y="0"/>
                  </a:lnTo>
                  <a:lnTo>
                    <a:pt x="607639" y="451125"/>
                  </a:lnTo>
                  <a:lnTo>
                    <a:pt x="420632" y="451125"/>
                  </a:lnTo>
                  <a:lnTo>
                    <a:pt x="420632" y="310704"/>
                  </a:lnTo>
                  <a:lnTo>
                    <a:pt x="457926" y="310704"/>
                  </a:lnTo>
                  <a:lnTo>
                    <a:pt x="474927" y="365539"/>
                  </a:lnTo>
                  <a:lnTo>
                    <a:pt x="553077" y="365539"/>
                  </a:lnTo>
                  <a:lnTo>
                    <a:pt x="455968" y="85675"/>
                  </a:lnTo>
                  <a:lnTo>
                    <a:pt x="420632" y="85675"/>
                  </a:lnTo>
                  <a:lnTo>
                    <a:pt x="420632" y="46659"/>
                  </a:lnTo>
                  <a:lnTo>
                    <a:pt x="233713" y="4665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群組 11"/>
            <p:cNvGrpSpPr/>
            <p:nvPr/>
          </p:nvGrpSpPr>
          <p:grpSpPr>
            <a:xfrm>
              <a:off x="6311230" y="4455691"/>
              <a:ext cx="1440160" cy="1507387"/>
              <a:chOff x="6527254" y="3645818"/>
              <a:chExt cx="1146017" cy="1199513"/>
            </a:xfrm>
          </p:grpSpPr>
          <p:sp>
            <p:nvSpPr>
              <p:cNvPr id="7" name="橢圓形圖說文字 6"/>
              <p:cNvSpPr/>
              <p:nvPr/>
            </p:nvSpPr>
            <p:spPr>
              <a:xfrm>
                <a:off x="6527254" y="3915458"/>
                <a:ext cx="1146017" cy="929873"/>
              </a:xfrm>
              <a:prstGeom prst="wedgeEllipseCallou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endParaRPr lang="zh-HK" altLang="en-US" sz="48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" name="文字方塊 8"/>
              <p:cNvSpPr txBox="1"/>
              <p:nvPr/>
            </p:nvSpPr>
            <p:spPr>
              <a:xfrm>
                <a:off x="6671270" y="3645818"/>
                <a:ext cx="848530" cy="10531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8000" b="1" dirty="0" smtClean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…</a:t>
                </a:r>
                <a:endParaRPr lang="zh-HK" altLang="en-US" sz="8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49" name="compact-disc_63886">
              <a:extLst>
                <a:ext uri="{FF2B5EF4-FFF2-40B4-BE49-F238E27FC236}">
                  <a16:creationId xmlns="" xmlns:a16="http://schemas.microsoft.com/office/drawing/2014/main" id="{54405246-CCE2-4201-BBB1-D3F3EB6E740D}"/>
                </a:ext>
              </a:extLst>
            </p:cNvPr>
            <p:cNvSpPr/>
            <p:nvPr/>
          </p:nvSpPr>
          <p:spPr>
            <a:xfrm>
              <a:off x="8109369" y="4815731"/>
              <a:ext cx="1298205" cy="1296144"/>
            </a:xfrm>
            <a:custGeom>
              <a:avLst/>
              <a:gdLst>
                <a:gd name="T0" fmla="*/ 304 w 607"/>
                <a:gd name="T1" fmla="*/ 0 h 607"/>
                <a:gd name="T2" fmla="*/ 0 w 607"/>
                <a:gd name="T3" fmla="*/ 304 h 607"/>
                <a:gd name="T4" fmla="*/ 304 w 607"/>
                <a:gd name="T5" fmla="*/ 607 h 607"/>
                <a:gd name="T6" fmla="*/ 607 w 607"/>
                <a:gd name="T7" fmla="*/ 304 h 607"/>
                <a:gd name="T8" fmla="*/ 304 w 607"/>
                <a:gd name="T9" fmla="*/ 0 h 607"/>
                <a:gd name="T10" fmla="*/ 513 w 607"/>
                <a:gd name="T11" fmla="*/ 143 h 607"/>
                <a:gd name="T12" fmla="*/ 516 w 607"/>
                <a:gd name="T13" fmla="*/ 156 h 607"/>
                <a:gd name="T14" fmla="*/ 509 w 607"/>
                <a:gd name="T15" fmla="*/ 168 h 607"/>
                <a:gd name="T16" fmla="*/ 416 w 607"/>
                <a:gd name="T17" fmla="*/ 229 h 607"/>
                <a:gd name="T18" fmla="*/ 393 w 607"/>
                <a:gd name="T19" fmla="*/ 226 h 607"/>
                <a:gd name="T20" fmla="*/ 319 w 607"/>
                <a:gd name="T21" fmla="*/ 186 h 607"/>
                <a:gd name="T22" fmla="*/ 304 w 607"/>
                <a:gd name="T23" fmla="*/ 169 h 607"/>
                <a:gd name="T24" fmla="*/ 304 w 607"/>
                <a:gd name="T25" fmla="*/ 58 h 607"/>
                <a:gd name="T26" fmla="*/ 309 w 607"/>
                <a:gd name="T27" fmla="*/ 45 h 607"/>
                <a:gd name="T28" fmla="*/ 323 w 607"/>
                <a:gd name="T29" fmla="*/ 40 h 607"/>
                <a:gd name="T30" fmla="*/ 513 w 607"/>
                <a:gd name="T31" fmla="*/ 143 h 607"/>
                <a:gd name="T32" fmla="*/ 225 w 607"/>
                <a:gd name="T33" fmla="*/ 304 h 607"/>
                <a:gd name="T34" fmla="*/ 304 w 607"/>
                <a:gd name="T35" fmla="*/ 225 h 607"/>
                <a:gd name="T36" fmla="*/ 383 w 607"/>
                <a:gd name="T37" fmla="*/ 304 h 607"/>
                <a:gd name="T38" fmla="*/ 304 w 607"/>
                <a:gd name="T39" fmla="*/ 383 h 607"/>
                <a:gd name="T40" fmla="*/ 225 w 607"/>
                <a:gd name="T41" fmla="*/ 304 h 607"/>
                <a:gd name="T42" fmla="*/ 224 w 607"/>
                <a:gd name="T43" fmla="*/ 555 h 607"/>
                <a:gd name="T44" fmla="*/ 213 w 607"/>
                <a:gd name="T45" fmla="*/ 546 h 607"/>
                <a:gd name="T46" fmla="*/ 213 w 607"/>
                <a:gd name="T47" fmla="*/ 532 h 607"/>
                <a:gd name="T48" fmla="*/ 254 w 607"/>
                <a:gd name="T49" fmla="*/ 429 h 607"/>
                <a:gd name="T50" fmla="*/ 274 w 607"/>
                <a:gd name="T51" fmla="*/ 419 h 607"/>
                <a:gd name="T52" fmla="*/ 282 w 607"/>
                <a:gd name="T53" fmla="*/ 420 h 607"/>
                <a:gd name="T54" fmla="*/ 297 w 607"/>
                <a:gd name="T55" fmla="*/ 438 h 607"/>
                <a:gd name="T56" fmla="*/ 291 w 607"/>
                <a:gd name="T57" fmla="*/ 549 h 607"/>
                <a:gd name="T58" fmla="*/ 284 w 607"/>
                <a:gd name="T59" fmla="*/ 561 h 607"/>
                <a:gd name="T60" fmla="*/ 271 w 607"/>
                <a:gd name="T61" fmla="*/ 565 h 607"/>
                <a:gd name="T62" fmla="*/ 224 w 607"/>
                <a:gd name="T63" fmla="*/ 555 h 6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7" h="607">
                  <a:moveTo>
                    <a:pt x="304" y="0"/>
                  </a:moveTo>
                  <a:cubicBezTo>
                    <a:pt x="136" y="0"/>
                    <a:pt x="0" y="136"/>
                    <a:pt x="0" y="304"/>
                  </a:cubicBezTo>
                  <a:cubicBezTo>
                    <a:pt x="0" y="471"/>
                    <a:pt x="136" y="607"/>
                    <a:pt x="304" y="607"/>
                  </a:cubicBezTo>
                  <a:cubicBezTo>
                    <a:pt x="471" y="607"/>
                    <a:pt x="607" y="471"/>
                    <a:pt x="607" y="304"/>
                  </a:cubicBezTo>
                  <a:cubicBezTo>
                    <a:pt x="607" y="136"/>
                    <a:pt x="471" y="0"/>
                    <a:pt x="304" y="0"/>
                  </a:cubicBezTo>
                  <a:close/>
                  <a:moveTo>
                    <a:pt x="513" y="143"/>
                  </a:moveTo>
                  <a:cubicBezTo>
                    <a:pt x="516" y="146"/>
                    <a:pt x="517" y="151"/>
                    <a:pt x="516" y="156"/>
                  </a:cubicBezTo>
                  <a:cubicBezTo>
                    <a:pt x="515" y="161"/>
                    <a:pt x="513" y="165"/>
                    <a:pt x="509" y="168"/>
                  </a:cubicBezTo>
                  <a:lnTo>
                    <a:pt x="416" y="229"/>
                  </a:lnTo>
                  <a:cubicBezTo>
                    <a:pt x="409" y="234"/>
                    <a:pt x="399" y="233"/>
                    <a:pt x="393" y="226"/>
                  </a:cubicBezTo>
                  <a:cubicBezTo>
                    <a:pt x="375" y="205"/>
                    <a:pt x="348" y="190"/>
                    <a:pt x="319" y="186"/>
                  </a:cubicBezTo>
                  <a:cubicBezTo>
                    <a:pt x="310" y="185"/>
                    <a:pt x="304" y="178"/>
                    <a:pt x="304" y="169"/>
                  </a:cubicBezTo>
                  <a:lnTo>
                    <a:pt x="304" y="58"/>
                  </a:lnTo>
                  <a:cubicBezTo>
                    <a:pt x="304" y="53"/>
                    <a:pt x="306" y="48"/>
                    <a:pt x="309" y="45"/>
                  </a:cubicBezTo>
                  <a:cubicBezTo>
                    <a:pt x="313" y="42"/>
                    <a:pt x="318" y="40"/>
                    <a:pt x="323" y="40"/>
                  </a:cubicBezTo>
                  <a:cubicBezTo>
                    <a:pt x="400" y="46"/>
                    <a:pt x="468" y="85"/>
                    <a:pt x="513" y="143"/>
                  </a:cubicBezTo>
                  <a:close/>
                  <a:moveTo>
                    <a:pt x="225" y="304"/>
                  </a:moveTo>
                  <a:cubicBezTo>
                    <a:pt x="225" y="260"/>
                    <a:pt x="260" y="225"/>
                    <a:pt x="304" y="225"/>
                  </a:cubicBezTo>
                  <a:cubicBezTo>
                    <a:pt x="347" y="225"/>
                    <a:pt x="383" y="260"/>
                    <a:pt x="383" y="304"/>
                  </a:cubicBezTo>
                  <a:cubicBezTo>
                    <a:pt x="383" y="347"/>
                    <a:pt x="347" y="383"/>
                    <a:pt x="304" y="383"/>
                  </a:cubicBezTo>
                  <a:cubicBezTo>
                    <a:pt x="260" y="383"/>
                    <a:pt x="225" y="347"/>
                    <a:pt x="225" y="304"/>
                  </a:cubicBezTo>
                  <a:close/>
                  <a:moveTo>
                    <a:pt x="224" y="555"/>
                  </a:moveTo>
                  <a:cubicBezTo>
                    <a:pt x="219" y="554"/>
                    <a:pt x="215" y="550"/>
                    <a:pt x="213" y="546"/>
                  </a:cubicBezTo>
                  <a:cubicBezTo>
                    <a:pt x="211" y="542"/>
                    <a:pt x="211" y="536"/>
                    <a:pt x="213" y="532"/>
                  </a:cubicBezTo>
                  <a:lnTo>
                    <a:pt x="254" y="429"/>
                  </a:lnTo>
                  <a:cubicBezTo>
                    <a:pt x="257" y="421"/>
                    <a:pt x="266" y="416"/>
                    <a:pt x="274" y="419"/>
                  </a:cubicBezTo>
                  <a:cubicBezTo>
                    <a:pt x="277" y="419"/>
                    <a:pt x="280" y="420"/>
                    <a:pt x="282" y="420"/>
                  </a:cubicBezTo>
                  <a:cubicBezTo>
                    <a:pt x="291" y="422"/>
                    <a:pt x="297" y="430"/>
                    <a:pt x="297" y="438"/>
                  </a:cubicBezTo>
                  <a:lnTo>
                    <a:pt x="291" y="549"/>
                  </a:lnTo>
                  <a:cubicBezTo>
                    <a:pt x="290" y="554"/>
                    <a:pt x="288" y="558"/>
                    <a:pt x="284" y="561"/>
                  </a:cubicBezTo>
                  <a:cubicBezTo>
                    <a:pt x="281" y="565"/>
                    <a:pt x="276" y="566"/>
                    <a:pt x="271" y="565"/>
                  </a:cubicBezTo>
                  <a:cubicBezTo>
                    <a:pt x="255" y="563"/>
                    <a:pt x="239" y="560"/>
                    <a:pt x="224" y="555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photograph_345129">
              <a:extLst>
                <a:ext uri="{FF2B5EF4-FFF2-40B4-BE49-F238E27FC236}">
                  <a16:creationId xmlns="" xmlns:a16="http://schemas.microsoft.com/office/drawing/2014/main" xmlns:p14="http://schemas.microsoft.com/office/powerpoint/2010/main" id="{54405246-CCE2-4201-BBB1-D3F3EB6E740D}"/>
                </a:ext>
              </a:extLst>
            </p:cNvPr>
            <p:cNvSpPr/>
            <p:nvPr/>
          </p:nvSpPr>
          <p:spPr>
            <a:xfrm>
              <a:off x="9839622" y="4843050"/>
              <a:ext cx="1224136" cy="1251039"/>
            </a:xfrm>
            <a:custGeom>
              <a:avLst/>
              <a:gdLst>
                <a:gd name="T0" fmla="*/ 6589 w 6827"/>
                <a:gd name="T1" fmla="*/ 0 h 6827"/>
                <a:gd name="T2" fmla="*/ 238 w 6827"/>
                <a:gd name="T3" fmla="*/ 0 h 6827"/>
                <a:gd name="T4" fmla="*/ 0 w 6827"/>
                <a:gd name="T5" fmla="*/ 238 h 6827"/>
                <a:gd name="T6" fmla="*/ 0 w 6827"/>
                <a:gd name="T7" fmla="*/ 6589 h 6827"/>
                <a:gd name="T8" fmla="*/ 238 w 6827"/>
                <a:gd name="T9" fmla="*/ 6827 h 6827"/>
                <a:gd name="T10" fmla="*/ 6589 w 6827"/>
                <a:gd name="T11" fmla="*/ 6827 h 6827"/>
                <a:gd name="T12" fmla="*/ 6827 w 6827"/>
                <a:gd name="T13" fmla="*/ 6589 h 6827"/>
                <a:gd name="T14" fmla="*/ 6827 w 6827"/>
                <a:gd name="T15" fmla="*/ 238 h 6827"/>
                <a:gd name="T16" fmla="*/ 6589 w 6827"/>
                <a:gd name="T17" fmla="*/ 0 h 6827"/>
                <a:gd name="T18" fmla="*/ 1349 w 6827"/>
                <a:gd name="T19" fmla="*/ 6350 h 6827"/>
                <a:gd name="T20" fmla="*/ 953 w 6827"/>
                <a:gd name="T21" fmla="*/ 5953 h 6827"/>
                <a:gd name="T22" fmla="*/ 1349 w 6827"/>
                <a:gd name="T23" fmla="*/ 5557 h 6827"/>
                <a:gd name="T24" fmla="*/ 1746 w 6827"/>
                <a:gd name="T25" fmla="*/ 5953 h 6827"/>
                <a:gd name="T26" fmla="*/ 1349 w 6827"/>
                <a:gd name="T27" fmla="*/ 6350 h 6827"/>
                <a:gd name="T28" fmla="*/ 2620 w 6827"/>
                <a:gd name="T29" fmla="*/ 6350 h 6827"/>
                <a:gd name="T30" fmla="*/ 2223 w 6827"/>
                <a:gd name="T31" fmla="*/ 5953 h 6827"/>
                <a:gd name="T32" fmla="*/ 2620 w 6827"/>
                <a:gd name="T33" fmla="*/ 5557 h 6827"/>
                <a:gd name="T34" fmla="*/ 3016 w 6827"/>
                <a:gd name="T35" fmla="*/ 5953 h 6827"/>
                <a:gd name="T36" fmla="*/ 2620 w 6827"/>
                <a:gd name="T37" fmla="*/ 6350 h 6827"/>
                <a:gd name="T38" fmla="*/ 5874 w 6827"/>
                <a:gd name="T39" fmla="*/ 4832 h 6827"/>
                <a:gd name="T40" fmla="*/ 5825 w 6827"/>
                <a:gd name="T41" fmla="*/ 4698 h 6827"/>
                <a:gd name="T42" fmla="*/ 4349 w 6827"/>
                <a:gd name="T43" fmla="*/ 2757 h 6827"/>
                <a:gd name="T44" fmla="*/ 3970 w 6827"/>
                <a:gd name="T45" fmla="*/ 2757 h 6827"/>
                <a:gd name="T46" fmla="*/ 3713 w 6827"/>
                <a:gd name="T47" fmla="*/ 3096 h 6827"/>
                <a:gd name="T48" fmla="*/ 3989 w 6827"/>
                <a:gd name="T49" fmla="*/ 3459 h 6827"/>
                <a:gd name="T50" fmla="*/ 3943 w 6827"/>
                <a:gd name="T51" fmla="*/ 3792 h 6827"/>
                <a:gd name="T52" fmla="*/ 3610 w 6827"/>
                <a:gd name="T53" fmla="*/ 3747 h 6827"/>
                <a:gd name="T54" fmla="*/ 2857 w 6827"/>
                <a:gd name="T55" fmla="*/ 2757 h 6827"/>
                <a:gd name="T56" fmla="*/ 2477 w 6827"/>
                <a:gd name="T57" fmla="*/ 2757 h 6827"/>
                <a:gd name="T58" fmla="*/ 1001 w 6827"/>
                <a:gd name="T59" fmla="*/ 4698 h 6827"/>
                <a:gd name="T60" fmla="*/ 953 w 6827"/>
                <a:gd name="T61" fmla="*/ 4832 h 6827"/>
                <a:gd name="T62" fmla="*/ 953 w 6827"/>
                <a:gd name="T63" fmla="*/ 1191 h 6827"/>
                <a:gd name="T64" fmla="*/ 1191 w 6827"/>
                <a:gd name="T65" fmla="*/ 953 h 6827"/>
                <a:gd name="T66" fmla="*/ 5636 w 6827"/>
                <a:gd name="T67" fmla="*/ 953 h 6827"/>
                <a:gd name="T68" fmla="*/ 5874 w 6827"/>
                <a:gd name="T69" fmla="*/ 1191 h 6827"/>
                <a:gd name="T70" fmla="*/ 5874 w 6827"/>
                <a:gd name="T71" fmla="*/ 4832 h 6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827" h="6827">
                  <a:moveTo>
                    <a:pt x="6589" y="0"/>
                  </a:moveTo>
                  <a:lnTo>
                    <a:pt x="238" y="0"/>
                  </a:lnTo>
                  <a:cubicBezTo>
                    <a:pt x="107" y="0"/>
                    <a:pt x="0" y="107"/>
                    <a:pt x="0" y="238"/>
                  </a:cubicBezTo>
                  <a:lnTo>
                    <a:pt x="0" y="6589"/>
                  </a:lnTo>
                  <a:cubicBezTo>
                    <a:pt x="0" y="6720"/>
                    <a:pt x="107" y="6827"/>
                    <a:pt x="238" y="6827"/>
                  </a:cubicBezTo>
                  <a:lnTo>
                    <a:pt x="6589" y="6827"/>
                  </a:lnTo>
                  <a:cubicBezTo>
                    <a:pt x="6720" y="6827"/>
                    <a:pt x="6827" y="6720"/>
                    <a:pt x="6827" y="6589"/>
                  </a:cubicBezTo>
                  <a:lnTo>
                    <a:pt x="6827" y="238"/>
                  </a:lnTo>
                  <a:cubicBezTo>
                    <a:pt x="6827" y="107"/>
                    <a:pt x="6720" y="0"/>
                    <a:pt x="6589" y="0"/>
                  </a:cubicBezTo>
                  <a:close/>
                  <a:moveTo>
                    <a:pt x="1349" y="6350"/>
                  </a:moveTo>
                  <a:cubicBezTo>
                    <a:pt x="1131" y="6350"/>
                    <a:pt x="953" y="6172"/>
                    <a:pt x="953" y="5953"/>
                  </a:cubicBezTo>
                  <a:cubicBezTo>
                    <a:pt x="953" y="5735"/>
                    <a:pt x="1131" y="5557"/>
                    <a:pt x="1349" y="5557"/>
                  </a:cubicBezTo>
                  <a:cubicBezTo>
                    <a:pt x="1568" y="5557"/>
                    <a:pt x="1746" y="5735"/>
                    <a:pt x="1746" y="5953"/>
                  </a:cubicBezTo>
                  <a:cubicBezTo>
                    <a:pt x="1746" y="6172"/>
                    <a:pt x="1568" y="6350"/>
                    <a:pt x="1349" y="6350"/>
                  </a:cubicBezTo>
                  <a:close/>
                  <a:moveTo>
                    <a:pt x="2620" y="6350"/>
                  </a:moveTo>
                  <a:cubicBezTo>
                    <a:pt x="2401" y="6350"/>
                    <a:pt x="2223" y="6172"/>
                    <a:pt x="2223" y="5953"/>
                  </a:cubicBezTo>
                  <a:cubicBezTo>
                    <a:pt x="2223" y="5735"/>
                    <a:pt x="2401" y="5557"/>
                    <a:pt x="2620" y="5557"/>
                  </a:cubicBezTo>
                  <a:cubicBezTo>
                    <a:pt x="2838" y="5557"/>
                    <a:pt x="3016" y="5735"/>
                    <a:pt x="3016" y="5953"/>
                  </a:cubicBezTo>
                  <a:cubicBezTo>
                    <a:pt x="3016" y="6172"/>
                    <a:pt x="2838" y="6350"/>
                    <a:pt x="2620" y="6350"/>
                  </a:cubicBezTo>
                  <a:close/>
                  <a:moveTo>
                    <a:pt x="5874" y="4832"/>
                  </a:moveTo>
                  <a:cubicBezTo>
                    <a:pt x="5872" y="4786"/>
                    <a:pt x="5857" y="4740"/>
                    <a:pt x="5825" y="4698"/>
                  </a:cubicBezTo>
                  <a:lnTo>
                    <a:pt x="4349" y="2757"/>
                  </a:lnTo>
                  <a:cubicBezTo>
                    <a:pt x="4254" y="2632"/>
                    <a:pt x="4065" y="2632"/>
                    <a:pt x="3970" y="2757"/>
                  </a:cubicBezTo>
                  <a:lnTo>
                    <a:pt x="3713" y="3096"/>
                  </a:lnTo>
                  <a:lnTo>
                    <a:pt x="3989" y="3459"/>
                  </a:lnTo>
                  <a:cubicBezTo>
                    <a:pt x="4068" y="3563"/>
                    <a:pt x="4048" y="3713"/>
                    <a:pt x="3943" y="3792"/>
                  </a:cubicBezTo>
                  <a:cubicBezTo>
                    <a:pt x="3839" y="3872"/>
                    <a:pt x="3689" y="3852"/>
                    <a:pt x="3610" y="3747"/>
                  </a:cubicBezTo>
                  <a:cubicBezTo>
                    <a:pt x="3450" y="3537"/>
                    <a:pt x="3044" y="3004"/>
                    <a:pt x="2857" y="2757"/>
                  </a:cubicBezTo>
                  <a:cubicBezTo>
                    <a:pt x="2761" y="2632"/>
                    <a:pt x="2573" y="2632"/>
                    <a:pt x="2477" y="2757"/>
                  </a:cubicBezTo>
                  <a:lnTo>
                    <a:pt x="1001" y="4698"/>
                  </a:lnTo>
                  <a:cubicBezTo>
                    <a:pt x="969" y="4740"/>
                    <a:pt x="954" y="4786"/>
                    <a:pt x="953" y="4832"/>
                  </a:cubicBezTo>
                  <a:lnTo>
                    <a:pt x="953" y="1191"/>
                  </a:lnTo>
                  <a:cubicBezTo>
                    <a:pt x="953" y="1059"/>
                    <a:pt x="1059" y="953"/>
                    <a:pt x="1191" y="953"/>
                  </a:cubicBezTo>
                  <a:lnTo>
                    <a:pt x="5636" y="953"/>
                  </a:lnTo>
                  <a:cubicBezTo>
                    <a:pt x="5767" y="953"/>
                    <a:pt x="5874" y="1059"/>
                    <a:pt x="5874" y="1191"/>
                  </a:cubicBezTo>
                  <a:lnTo>
                    <a:pt x="5874" y="483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65058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1" grpId="0"/>
      <p:bldP spid="3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40A6886-CD41-4528-B750-E0942CF8D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3. </a:t>
            </a:r>
            <a:r>
              <a:rPr lang="zh-TW" altLang="en-US" dirty="0"/>
              <a:t>快速調整欄寬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5079678-4666-4778-B570-52C494B08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表格欄寬太大時不易操作，因此先進行此調整。</a:t>
            </a:r>
          </a:p>
          <a:p>
            <a:pPr marL="114295" indent="0">
              <a:buNone/>
            </a:pPr>
            <a:r>
              <a:rPr lang="zh-TW" altLang="en-US" dirty="0"/>
              <a:t>① 點選欄、列的最左上角處，全選表格。</a:t>
            </a:r>
          </a:p>
          <a:p>
            <a:pPr marL="698500" indent="-585788">
              <a:buNone/>
            </a:pPr>
            <a:r>
              <a:rPr lang="zh-TW" altLang="en-US" dirty="0"/>
              <a:t>② 將滑鼠游標移到</a:t>
            </a:r>
            <a:r>
              <a:rPr lang="en-US" altLang="zh-TW" dirty="0"/>
              <a:t>A</a:t>
            </a:r>
            <a:r>
              <a:rPr lang="zh-TW" altLang="en-US" dirty="0"/>
              <a:t>、</a:t>
            </a:r>
            <a:r>
              <a:rPr lang="en-US" altLang="zh-TW" dirty="0"/>
              <a:t>B </a:t>
            </a:r>
            <a:r>
              <a:rPr lang="zh-TW" altLang="en-US" dirty="0"/>
              <a:t>欄的分隔線之上，呈現←→符號時，雙擊 滑鼠左鍵</a:t>
            </a:r>
            <a:r>
              <a:rPr lang="zh-TW" altLang="en-US" dirty="0" smtClean="0"/>
              <a:t>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1EB5DEC-A1FE-4D56-A117-0B4ACFB83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28BB605B-02D7-4C67-B836-6E72DDC5BC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48</a:t>
            </a:r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="" xmlns:a16="http://schemas.microsoft.com/office/drawing/2014/main" id="{C0A96D07-7C18-47BC-ABF7-26DC7074C991}"/>
              </a:ext>
            </a:extLst>
          </p:cNvPr>
          <p:cNvSpPr/>
          <p:nvPr/>
        </p:nvSpPr>
        <p:spPr>
          <a:xfrm>
            <a:off x="3358902" y="3285778"/>
            <a:ext cx="1944216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內容版面配置區 7">
            <a:extLst>
              <a:ext uri="{FF2B5EF4-FFF2-40B4-BE49-F238E27FC236}">
                <a16:creationId xmlns="" xmlns:a16="http://schemas.microsoft.com/office/drawing/2014/main" id="{EB6FFFD9-7763-4F57-9242-7D06514F1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750" y="4405701"/>
            <a:ext cx="9505056" cy="3128549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8" name="語音泡泡: 橢圓形 10">
            <a:extLst>
              <a:ext uri="{FF2B5EF4-FFF2-40B4-BE49-F238E27FC236}">
                <a16:creationId xmlns="" xmlns:a16="http://schemas.microsoft.com/office/drawing/2014/main" id="{0345B151-D5C9-4E2F-9392-6D00238D7ABC}"/>
              </a:ext>
            </a:extLst>
          </p:cNvPr>
          <p:cNvSpPr/>
          <p:nvPr/>
        </p:nvSpPr>
        <p:spPr>
          <a:xfrm>
            <a:off x="3862958" y="4841598"/>
            <a:ext cx="2376264" cy="1916853"/>
          </a:xfrm>
          <a:prstGeom prst="wedgeEllipseCallout">
            <a:avLst>
              <a:gd name="adj1" fmla="val -59634"/>
              <a:gd name="adj2" fmla="val -54734"/>
            </a:avLst>
          </a:prstGeom>
          <a:blipFill>
            <a:blip r:embed="rId3"/>
            <a:stretch>
              <a:fillRect/>
            </a:stretch>
          </a:blipFill>
          <a:ln w="571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="" xmlns:a16="http://schemas.microsoft.com/office/drawing/2014/main" id="{D21ACE9B-8FDD-4E79-A3AC-FDD108D8754A}"/>
              </a:ext>
            </a:extLst>
          </p:cNvPr>
          <p:cNvGrpSpPr/>
          <p:nvPr/>
        </p:nvGrpSpPr>
        <p:grpSpPr>
          <a:xfrm>
            <a:off x="2628013" y="4607322"/>
            <a:ext cx="584269" cy="519351"/>
            <a:chOff x="13079982" y="4221882"/>
            <a:chExt cx="584269" cy="519351"/>
          </a:xfrm>
        </p:grpSpPr>
        <p:sp>
          <p:nvSpPr>
            <p:cNvPr id="10" name="語音泡泡: 橢圓形 24">
              <a:extLst>
                <a:ext uri="{FF2B5EF4-FFF2-40B4-BE49-F238E27FC236}">
                  <a16:creationId xmlns="" xmlns:a16="http://schemas.microsoft.com/office/drawing/2014/main" id="{60C884D2-46B2-4687-AB9F-386FBC510277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6659"/>
                <a:gd name="adj2" fmla="val -45890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="" xmlns:a16="http://schemas.microsoft.com/office/drawing/2014/main" id="{5B8DF328-F75C-4DB3-BD1E-4A3A3C834AE0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="" xmlns:a16="http://schemas.microsoft.com/office/drawing/2014/main" id="{459D2258-ADEC-432D-A1AC-DD420CF539BC}"/>
              </a:ext>
            </a:extLst>
          </p:cNvPr>
          <p:cNvGrpSpPr/>
          <p:nvPr/>
        </p:nvGrpSpPr>
        <p:grpSpPr>
          <a:xfrm>
            <a:off x="5164309" y="4581922"/>
            <a:ext cx="584269" cy="519351"/>
            <a:chOff x="13079982" y="4221882"/>
            <a:chExt cx="584269" cy="519351"/>
          </a:xfrm>
        </p:grpSpPr>
        <p:sp>
          <p:nvSpPr>
            <p:cNvPr id="13" name="語音泡泡: 橢圓形 27">
              <a:extLst>
                <a:ext uri="{FF2B5EF4-FFF2-40B4-BE49-F238E27FC236}">
                  <a16:creationId xmlns="" xmlns:a16="http://schemas.microsoft.com/office/drawing/2014/main" id="{57890FCD-847F-4FC7-B7C3-29BBEC8E8A12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="" xmlns:a16="http://schemas.microsoft.com/office/drawing/2014/main" id="{E0FC90E7-9C8A-4788-960A-462093F2BB0D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643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40A6886-CD41-4528-B750-E0942CF8D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3. </a:t>
            </a:r>
            <a:r>
              <a:rPr lang="zh-TW" altLang="en-US" dirty="0"/>
              <a:t>快速調整欄寬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5079678-4666-4778-B570-52C494B08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③ </a:t>
            </a:r>
            <a:r>
              <a:rPr lang="zh-TW" altLang="en-US" dirty="0"/>
              <a:t>欄寬調整完成。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1EB5DEC-A1FE-4D56-A117-0B4ACFB83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28BB605B-02D7-4C67-B836-6E72DDC5BC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48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1C386D08-7870-4873-B70D-AA0D5515E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915" y="2061642"/>
            <a:ext cx="8204996" cy="333972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grpSp>
        <p:nvGrpSpPr>
          <p:cNvPr id="8" name="群組 7">
            <a:extLst>
              <a:ext uri="{FF2B5EF4-FFF2-40B4-BE49-F238E27FC236}">
                <a16:creationId xmlns="" xmlns:a16="http://schemas.microsoft.com/office/drawing/2014/main" id="{9CBB4F25-5F77-4788-A468-506CB704B239}"/>
              </a:ext>
            </a:extLst>
          </p:cNvPr>
          <p:cNvGrpSpPr/>
          <p:nvPr/>
        </p:nvGrpSpPr>
        <p:grpSpPr>
          <a:xfrm>
            <a:off x="7949168" y="1984881"/>
            <a:ext cx="584269" cy="519351"/>
            <a:chOff x="13079982" y="4221882"/>
            <a:chExt cx="584269" cy="519351"/>
          </a:xfrm>
        </p:grpSpPr>
        <p:sp>
          <p:nvSpPr>
            <p:cNvPr id="9" name="語音泡泡: 橢圓形 32">
              <a:extLst>
                <a:ext uri="{FF2B5EF4-FFF2-40B4-BE49-F238E27FC236}">
                  <a16:creationId xmlns="" xmlns:a16="http://schemas.microsoft.com/office/drawing/2014/main" id="{DFAB4186-2A4B-430F-A175-EDCA21CA68B2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="" xmlns:a16="http://schemas.microsoft.com/office/drawing/2014/main" id="{04026A61-0757-40B3-B286-C2A18FA71E7D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580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40A6886-CD41-4528-B750-E0942CF8D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4. </a:t>
            </a:r>
            <a:r>
              <a:rPr lang="zh-TW" altLang="en-US" dirty="0"/>
              <a:t>快速輸入題號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5079678-4666-4778-B570-52C494B08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98500" indent="-585788">
              <a:buNone/>
            </a:pPr>
            <a:r>
              <a:rPr lang="zh-TW" altLang="en-US" dirty="0"/>
              <a:t>① 將</a:t>
            </a:r>
            <a:r>
              <a:rPr lang="en-US" altLang="zh-TW" dirty="0"/>
              <a:t>F1 </a:t>
            </a:r>
            <a:r>
              <a:rPr lang="zh-TW" altLang="en-US" dirty="0"/>
              <a:t>格填「</a:t>
            </a:r>
            <a:r>
              <a:rPr lang="en-US" altLang="zh-TW" dirty="0"/>
              <a:t>1</a:t>
            </a:r>
            <a:r>
              <a:rPr lang="zh-TW" altLang="en-US" dirty="0"/>
              <a:t>」、</a:t>
            </a:r>
            <a:r>
              <a:rPr lang="en-US" altLang="zh-TW" dirty="0"/>
              <a:t>G1</a:t>
            </a:r>
            <a:r>
              <a:rPr lang="zh-TW" altLang="en-US" dirty="0"/>
              <a:t>格填「</a:t>
            </a:r>
            <a:r>
              <a:rPr lang="en-US" altLang="zh-TW" dirty="0"/>
              <a:t>2</a:t>
            </a:r>
            <a:r>
              <a:rPr lang="zh-TW" altLang="en-US" dirty="0"/>
              <a:t>」，完成後框選</a:t>
            </a:r>
            <a:r>
              <a:rPr lang="en-US" altLang="zh-TW" dirty="0"/>
              <a:t>F1</a:t>
            </a:r>
            <a:r>
              <a:rPr lang="zh-TW" altLang="en-US" dirty="0"/>
              <a:t>、</a:t>
            </a:r>
            <a:r>
              <a:rPr lang="en-US" altLang="zh-TW" dirty="0"/>
              <a:t>G1</a:t>
            </a:r>
            <a:r>
              <a:rPr lang="zh-TW" altLang="en-US" dirty="0"/>
              <a:t>共</a:t>
            </a:r>
            <a:r>
              <a:rPr lang="en-US" altLang="zh-TW" dirty="0"/>
              <a:t>2</a:t>
            </a:r>
            <a:r>
              <a:rPr lang="zh-TW" altLang="en-US" dirty="0"/>
              <a:t>格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698500" indent="-585788">
              <a:buNone/>
            </a:pPr>
            <a:r>
              <a:rPr lang="zh-TW" altLang="en-US" dirty="0"/>
              <a:t>② 將滑鼠游標停在</a:t>
            </a:r>
            <a:r>
              <a:rPr lang="en-US" altLang="zh-TW" dirty="0" err="1"/>
              <a:t>G1</a:t>
            </a:r>
            <a:r>
              <a:rPr lang="zh-TW" altLang="en-US" dirty="0"/>
              <a:t>格右下方，呈現＋符號時，按住滑鼠左鍵 向右拖曳。</a:t>
            </a:r>
          </a:p>
          <a:p>
            <a:pPr marL="698500" indent="-585788">
              <a:buNone/>
            </a:pP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1EB5DEC-A1FE-4D56-A117-0B4ACFB83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28BB605B-02D7-4C67-B836-6E72DDC5BC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49</a:t>
            </a:r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9013161B-C035-4D2F-8C19-C7C4C33B9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525" y="3942048"/>
            <a:ext cx="6930073" cy="276087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9" name="語音泡泡: 橢圓形 14">
            <a:extLst>
              <a:ext uri="{FF2B5EF4-FFF2-40B4-BE49-F238E27FC236}">
                <a16:creationId xmlns="" xmlns:a16="http://schemas.microsoft.com/office/drawing/2014/main" id="{75F03D19-AAE7-4B52-A9FB-2F18760C4FA4}"/>
              </a:ext>
            </a:extLst>
          </p:cNvPr>
          <p:cNvSpPr/>
          <p:nvPr/>
        </p:nvSpPr>
        <p:spPr>
          <a:xfrm>
            <a:off x="4782948" y="4869954"/>
            <a:ext cx="2376264" cy="2016224"/>
          </a:xfrm>
          <a:prstGeom prst="wedgeEllipseCallout">
            <a:avLst>
              <a:gd name="adj1" fmla="val -59634"/>
              <a:gd name="adj2" fmla="val -54734"/>
            </a:avLst>
          </a:prstGeom>
          <a:blipFill>
            <a:blip r:embed="rId3"/>
            <a:stretch>
              <a:fillRect/>
            </a:stretch>
          </a:blipFill>
          <a:ln w="571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="" xmlns:a16="http://schemas.microsoft.com/office/drawing/2014/main" id="{4DB355AC-EB51-432B-B952-59CF64C08356}"/>
              </a:ext>
            </a:extLst>
          </p:cNvPr>
          <p:cNvGrpSpPr/>
          <p:nvPr/>
        </p:nvGrpSpPr>
        <p:grpSpPr>
          <a:xfrm>
            <a:off x="4490813" y="3909558"/>
            <a:ext cx="584269" cy="519351"/>
            <a:chOff x="13079982" y="4221882"/>
            <a:chExt cx="584269" cy="519351"/>
          </a:xfrm>
        </p:grpSpPr>
        <p:sp>
          <p:nvSpPr>
            <p:cNvPr id="11" name="語音泡泡: 橢圓形 40">
              <a:extLst>
                <a:ext uri="{FF2B5EF4-FFF2-40B4-BE49-F238E27FC236}">
                  <a16:creationId xmlns="" xmlns:a16="http://schemas.microsoft.com/office/drawing/2014/main" id="{E1AACF75-9BB7-4C32-82B5-722FDE3DD13C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="" xmlns:a16="http://schemas.microsoft.com/office/drawing/2014/main" id="{6188E6A4-5E4E-456A-B558-8EF19CA87268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="" xmlns:a16="http://schemas.microsoft.com/office/drawing/2014/main" id="{8E4A6678-19AA-4298-9142-C7E3C503081B}"/>
              </a:ext>
            </a:extLst>
          </p:cNvPr>
          <p:cNvGrpSpPr/>
          <p:nvPr/>
        </p:nvGrpSpPr>
        <p:grpSpPr>
          <a:xfrm>
            <a:off x="6575037" y="5319622"/>
            <a:ext cx="584269" cy="519351"/>
            <a:chOff x="13079982" y="4221882"/>
            <a:chExt cx="584269" cy="519351"/>
          </a:xfrm>
        </p:grpSpPr>
        <p:sp>
          <p:nvSpPr>
            <p:cNvPr id="17" name="語音泡泡: 橢圓形 43">
              <a:extLst>
                <a:ext uri="{FF2B5EF4-FFF2-40B4-BE49-F238E27FC236}">
                  <a16:creationId xmlns="" xmlns:a16="http://schemas.microsoft.com/office/drawing/2014/main" id="{83A58CE0-93EB-4006-9D7F-6D66E04008F7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="" xmlns:a16="http://schemas.microsoft.com/office/drawing/2014/main" id="{C8C1137A-28B5-48FE-BC66-A4F46E4845AB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9" name="矩形: 圓角 6">
            <a:extLst>
              <a:ext uri="{FF2B5EF4-FFF2-40B4-BE49-F238E27FC236}">
                <a16:creationId xmlns="" xmlns:a16="http://schemas.microsoft.com/office/drawing/2014/main" id="{C19BC8D2-7B09-41F3-8A08-0A09013FE5BF}"/>
              </a:ext>
            </a:extLst>
          </p:cNvPr>
          <p:cNvSpPr/>
          <p:nvPr/>
        </p:nvSpPr>
        <p:spPr>
          <a:xfrm>
            <a:off x="982638" y="3186785"/>
            <a:ext cx="1944216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219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40A6886-CD41-4528-B750-E0942CF8D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4. </a:t>
            </a:r>
            <a:r>
              <a:rPr lang="zh-TW" altLang="en-US" dirty="0"/>
              <a:t>快速輸入題號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5079678-4666-4778-B570-52C494B08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③ </a:t>
            </a:r>
            <a:r>
              <a:rPr lang="zh-TW" altLang="en-US" dirty="0"/>
              <a:t>放開滑鼠，就會自動產生數字。</a:t>
            </a:r>
          </a:p>
          <a:p>
            <a:pPr marL="685800" indent="0">
              <a:buNone/>
            </a:pPr>
            <a:r>
              <a:rPr lang="zh-TW" altLang="en-US" dirty="0"/>
              <a:t>總共有</a:t>
            </a:r>
            <a:r>
              <a:rPr lang="en-US" altLang="zh-TW" dirty="0"/>
              <a:t>48</a:t>
            </a:r>
            <a:r>
              <a:rPr lang="zh-TW" altLang="en-US" dirty="0"/>
              <a:t>題。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1EB5DEC-A1FE-4D56-A117-0B4ACFB83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28BB605B-02D7-4C67-B836-6E72DDC5BC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49</a:t>
            </a:r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="" xmlns:a16="http://schemas.microsoft.com/office/drawing/2014/main" id="{8E70899A-4E11-4C71-BA26-FF5CFBE90D17}"/>
              </a:ext>
            </a:extLst>
          </p:cNvPr>
          <p:cNvSpPr/>
          <p:nvPr/>
        </p:nvSpPr>
        <p:spPr>
          <a:xfrm>
            <a:off x="445042" y="1845618"/>
            <a:ext cx="522778" cy="565153"/>
          </a:xfrm>
          <a:prstGeom prst="roundRect">
            <a:avLst/>
          </a:prstGeom>
          <a:solidFill>
            <a:srgbClr val="F17BA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="" xmlns:a16="http://schemas.microsoft.com/office/drawing/2014/main" id="{7F920878-F741-45C0-BAEB-B8BCF6037AAF}"/>
              </a:ext>
            </a:extLst>
          </p:cNvPr>
          <p:cNvGrpSpPr/>
          <p:nvPr/>
        </p:nvGrpSpPr>
        <p:grpSpPr>
          <a:xfrm>
            <a:off x="2494806" y="3044008"/>
            <a:ext cx="7632848" cy="2687498"/>
            <a:chOff x="3691359" y="3757300"/>
            <a:chExt cx="8164487" cy="2790603"/>
          </a:xfrm>
        </p:grpSpPr>
        <p:pic>
          <p:nvPicPr>
            <p:cNvPr id="9" name="Picture 2">
              <a:extLst>
                <a:ext uri="{FF2B5EF4-FFF2-40B4-BE49-F238E27FC236}">
                  <a16:creationId xmlns="" xmlns:a16="http://schemas.microsoft.com/office/drawing/2014/main" id="{38AE5A63-92EB-4219-AF81-C0753109D6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1359" y="3758792"/>
              <a:ext cx="8164487" cy="2789111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雙波浪 12">
              <a:extLst>
                <a:ext uri="{FF2B5EF4-FFF2-40B4-BE49-F238E27FC236}">
                  <a16:creationId xmlns="" xmlns:a16="http://schemas.microsoft.com/office/drawing/2014/main" id="{65EBF430-CE43-473C-9608-7025C9D5CE20}"/>
                </a:ext>
              </a:extLst>
            </p:cNvPr>
            <p:cNvSpPr/>
            <p:nvPr/>
          </p:nvSpPr>
          <p:spPr>
            <a:xfrm rot="16200000">
              <a:off x="7619104" y="4831393"/>
              <a:ext cx="2777418" cy="629231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="" xmlns:a16="http://schemas.microsoft.com/office/drawing/2014/main" id="{8E4A6678-19AA-4298-9142-C7E3C503081B}"/>
              </a:ext>
            </a:extLst>
          </p:cNvPr>
          <p:cNvGrpSpPr/>
          <p:nvPr/>
        </p:nvGrpSpPr>
        <p:grpSpPr>
          <a:xfrm>
            <a:off x="3782745" y="3187518"/>
            <a:ext cx="584269" cy="519351"/>
            <a:chOff x="13079982" y="4221882"/>
            <a:chExt cx="584269" cy="519351"/>
          </a:xfrm>
        </p:grpSpPr>
        <p:sp>
          <p:nvSpPr>
            <p:cNvPr id="12" name="語音泡泡: 橢圓形 43">
              <a:extLst>
                <a:ext uri="{FF2B5EF4-FFF2-40B4-BE49-F238E27FC236}">
                  <a16:creationId xmlns="" xmlns:a16="http://schemas.microsoft.com/office/drawing/2014/main" id="{83A58CE0-93EB-4006-9D7F-6D66E04008F7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="" xmlns:a16="http://schemas.microsoft.com/office/drawing/2014/main" id="{C8C1137A-28B5-48FE-BC66-A4F46E4845AB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="" xmlns:a16="http://schemas.microsoft.com/office/drawing/2014/main" id="{2DFECE71-5B8C-49A4-ACC3-CFBCB9F3E0F2}"/>
              </a:ext>
            </a:extLst>
          </p:cNvPr>
          <p:cNvGrpSpPr/>
          <p:nvPr/>
        </p:nvGrpSpPr>
        <p:grpSpPr>
          <a:xfrm>
            <a:off x="9907527" y="3571360"/>
            <a:ext cx="584269" cy="519351"/>
            <a:chOff x="13079982" y="4221882"/>
            <a:chExt cx="584269" cy="519351"/>
          </a:xfrm>
        </p:grpSpPr>
        <p:sp>
          <p:nvSpPr>
            <p:cNvPr id="15" name="語音泡泡: 橢圓形 46">
              <a:extLst>
                <a:ext uri="{FF2B5EF4-FFF2-40B4-BE49-F238E27FC236}">
                  <a16:creationId xmlns="" xmlns:a16="http://schemas.microsoft.com/office/drawing/2014/main" id="{58C2E0E9-79CA-487D-9805-72FA4E335E09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="" xmlns:a16="http://schemas.microsoft.com/office/drawing/2014/main" id="{9957B52C-060E-4104-A2E5-290848FD989E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6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B5B9908-7610-49DA-9CEA-2027124E9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快速填滿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5D36915A-9A43-4D20-890D-A3592CE033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54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9D508464-A916-46FC-8A0C-0B5ACCA2A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6336307" cy="2142128"/>
          </a:xfrm>
        </p:spPr>
        <p:txBody>
          <a:bodyPr/>
          <a:lstStyle/>
          <a:p>
            <a:r>
              <a:rPr lang="zh-TW" altLang="en-US" dirty="0" smtClean="0"/>
              <a:t>將</a:t>
            </a:r>
            <a:r>
              <a:rPr lang="zh-TW" altLang="en-US" dirty="0"/>
              <a:t>滑鼠游標停在選取資料的右下角，形成「＋」符號時，按住滑鼠左鍵拖曳，即可啟動「自動填滿」功能。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A5413BC2-7ABA-4779-AB25-30A6D0F483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49</a:t>
            </a:r>
            <a:endParaRPr lang="zh-TW" alt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B70AA38D-1C6C-46A6-BF50-1DA7B11BC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310" y="1028035"/>
            <a:ext cx="3945927" cy="39293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箭號: 向右 19">
            <a:extLst>
              <a:ext uri="{FF2B5EF4-FFF2-40B4-BE49-F238E27FC236}">
                <a16:creationId xmlns="" xmlns:a16="http://schemas.microsoft.com/office/drawing/2014/main" id="{6670A508-63D3-4AFD-B30C-C3B8CEA0FDF6}"/>
              </a:ext>
            </a:extLst>
          </p:cNvPr>
          <p:cNvSpPr/>
          <p:nvPr/>
        </p:nvSpPr>
        <p:spPr>
          <a:xfrm rot="7376945">
            <a:off x="10178916" y="2447869"/>
            <a:ext cx="1157156" cy="751127"/>
          </a:xfrm>
          <a:prstGeom prst="rightArrow">
            <a:avLst>
              <a:gd name="adj1" fmla="val 50000"/>
              <a:gd name="adj2" fmla="val 55072"/>
            </a:avLst>
          </a:prstGeom>
          <a:solidFill>
            <a:schemeClr val="accent2">
              <a:lumMod val="75000"/>
            </a:schemeClr>
          </a:solidFill>
          <a:ln w="571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771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B5B9908-7610-49DA-9CEA-2027124E9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快速填滿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5D36915A-9A43-4D20-890D-A3592CE033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A5413BC2-7ABA-4779-AB25-30A6D0F483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49</a:t>
            </a:r>
            <a:endParaRPr lang="zh-TW" altLang="en-US" dirty="0"/>
          </a:p>
        </p:txBody>
      </p:sp>
      <p:sp>
        <p:nvSpPr>
          <p:cNvPr id="11" name="內容版面配置區 3">
            <a:extLst>
              <a:ext uri="{FF2B5EF4-FFF2-40B4-BE49-F238E27FC236}">
                <a16:creationId xmlns="" xmlns:a16="http://schemas.microsoft.com/office/drawing/2014/main" id="{55CD7249-713A-488B-B1A3-F9DC5D1B3FE1}"/>
              </a:ext>
            </a:extLst>
          </p:cNvPr>
          <p:cNvSpPr txBox="1">
            <a:spLocks/>
          </p:cNvSpPr>
          <p:nvPr/>
        </p:nvSpPr>
        <p:spPr>
          <a:xfrm>
            <a:off x="334963" y="1197546"/>
            <a:ext cx="11304587" cy="8039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dirty="0"/>
              <a:t>①直接拖曳滑鼠</a:t>
            </a:r>
          </a:p>
        </p:txBody>
      </p:sp>
      <p:graphicFrame>
        <p:nvGraphicFramePr>
          <p:cNvPr id="12" name="表格 6">
            <a:extLst>
              <a:ext uri="{FF2B5EF4-FFF2-40B4-BE49-F238E27FC236}">
                <a16:creationId xmlns="" xmlns:a16="http://schemas.microsoft.com/office/drawing/2014/main" id="{61E63406-6F1A-4378-92B5-86925306A5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647515"/>
              </p:ext>
            </p:extLst>
          </p:nvPr>
        </p:nvGraphicFramePr>
        <p:xfrm>
          <a:off x="355129" y="2053541"/>
          <a:ext cx="271574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2452372290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07030360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8721871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605542724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C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96884155"/>
                  </a:ext>
                </a:extLst>
              </a:tr>
            </a:tbl>
          </a:graphicData>
        </a:graphic>
      </p:graphicFrame>
      <p:graphicFrame>
        <p:nvGraphicFramePr>
          <p:cNvPr id="13" name="表格 7">
            <a:extLst>
              <a:ext uri="{FF2B5EF4-FFF2-40B4-BE49-F238E27FC236}">
                <a16:creationId xmlns="" xmlns:a16="http://schemas.microsoft.com/office/drawing/2014/main" id="{89843F3E-2F1A-464C-A40C-0269B58E08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492594"/>
              </p:ext>
            </p:extLst>
          </p:nvPr>
        </p:nvGraphicFramePr>
        <p:xfrm>
          <a:off x="4152852" y="2053541"/>
          <a:ext cx="543148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12393605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859491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972612055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79896148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08387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429500276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24792858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28899840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0610105"/>
                  </a:ext>
                </a:extLst>
              </a:tr>
            </a:tbl>
          </a:graphicData>
        </a:graphic>
      </p:graphicFrame>
      <p:sp>
        <p:nvSpPr>
          <p:cNvPr id="14" name="箭號: 向右 13">
            <a:extLst>
              <a:ext uri="{FF2B5EF4-FFF2-40B4-BE49-F238E27FC236}">
                <a16:creationId xmlns="" xmlns:a16="http://schemas.microsoft.com/office/drawing/2014/main" id="{26EFE814-CD56-4F4B-9711-2F0AAD165168}"/>
              </a:ext>
            </a:extLst>
          </p:cNvPr>
          <p:cNvSpPr/>
          <p:nvPr/>
        </p:nvSpPr>
        <p:spPr>
          <a:xfrm>
            <a:off x="3287824" y="2172606"/>
            <a:ext cx="648072" cy="288032"/>
          </a:xfrm>
          <a:prstGeom prst="rightArrow">
            <a:avLst/>
          </a:prstGeom>
          <a:solidFill>
            <a:srgbClr val="0071B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5" name="表格 6">
            <a:extLst>
              <a:ext uri="{FF2B5EF4-FFF2-40B4-BE49-F238E27FC236}">
                <a16:creationId xmlns="" xmlns:a16="http://schemas.microsoft.com/office/drawing/2014/main" id="{4CB6714C-F81C-4415-AAA3-9A8D28546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23868"/>
              </p:ext>
            </p:extLst>
          </p:nvPr>
        </p:nvGraphicFramePr>
        <p:xfrm>
          <a:off x="355129" y="2736992"/>
          <a:ext cx="271574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2452372290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07030360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8721871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605542724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C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96884155"/>
                  </a:ext>
                </a:extLst>
              </a:tr>
            </a:tbl>
          </a:graphicData>
        </a:graphic>
      </p:graphicFrame>
      <p:sp>
        <p:nvSpPr>
          <p:cNvPr id="16" name="箭號: 向右 15">
            <a:extLst>
              <a:ext uri="{FF2B5EF4-FFF2-40B4-BE49-F238E27FC236}">
                <a16:creationId xmlns="" xmlns:a16="http://schemas.microsoft.com/office/drawing/2014/main" id="{A079C1D0-20B8-4327-B0EF-94EE4BD437DA}"/>
              </a:ext>
            </a:extLst>
          </p:cNvPr>
          <p:cNvSpPr/>
          <p:nvPr/>
        </p:nvSpPr>
        <p:spPr>
          <a:xfrm>
            <a:off x="3287824" y="2856057"/>
            <a:ext cx="648072" cy="288032"/>
          </a:xfrm>
          <a:prstGeom prst="rightArrow">
            <a:avLst/>
          </a:prstGeom>
          <a:solidFill>
            <a:srgbClr val="0071B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7" name="表格 6">
            <a:extLst>
              <a:ext uri="{FF2B5EF4-FFF2-40B4-BE49-F238E27FC236}">
                <a16:creationId xmlns="" xmlns:a16="http://schemas.microsoft.com/office/drawing/2014/main" id="{FD6DAE47-FC07-4082-9424-0C516AC91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297699"/>
              </p:ext>
            </p:extLst>
          </p:nvPr>
        </p:nvGraphicFramePr>
        <p:xfrm>
          <a:off x="355129" y="3660339"/>
          <a:ext cx="271574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2452372290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07030360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8721871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605542724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C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C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96884155"/>
                  </a:ext>
                </a:extLst>
              </a:tr>
            </a:tbl>
          </a:graphicData>
        </a:graphic>
      </p:graphicFrame>
      <p:sp>
        <p:nvSpPr>
          <p:cNvPr id="18" name="箭號: 向右 17">
            <a:extLst>
              <a:ext uri="{FF2B5EF4-FFF2-40B4-BE49-F238E27FC236}">
                <a16:creationId xmlns="" xmlns:a16="http://schemas.microsoft.com/office/drawing/2014/main" id="{0EFF354C-538D-45B6-A1FC-87570A3ABFDA}"/>
              </a:ext>
            </a:extLst>
          </p:cNvPr>
          <p:cNvSpPr/>
          <p:nvPr/>
        </p:nvSpPr>
        <p:spPr>
          <a:xfrm>
            <a:off x="3287824" y="3779404"/>
            <a:ext cx="648072" cy="288032"/>
          </a:xfrm>
          <a:prstGeom prst="rightArrow">
            <a:avLst/>
          </a:prstGeom>
          <a:solidFill>
            <a:srgbClr val="0071B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9" name="表格 6">
            <a:extLst>
              <a:ext uri="{FF2B5EF4-FFF2-40B4-BE49-F238E27FC236}">
                <a16:creationId xmlns="" xmlns:a16="http://schemas.microsoft.com/office/drawing/2014/main" id="{63367649-CFB9-4BBF-BF85-2A9E39338E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8925"/>
              </p:ext>
            </p:extLst>
          </p:nvPr>
        </p:nvGraphicFramePr>
        <p:xfrm>
          <a:off x="355129" y="4343791"/>
          <a:ext cx="271574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2452372290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07030360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8721871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605542724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C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C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96884155"/>
                  </a:ext>
                </a:extLst>
              </a:tr>
            </a:tbl>
          </a:graphicData>
        </a:graphic>
      </p:graphicFrame>
      <p:sp>
        <p:nvSpPr>
          <p:cNvPr id="20" name="箭號: 向右 19">
            <a:extLst>
              <a:ext uri="{FF2B5EF4-FFF2-40B4-BE49-F238E27FC236}">
                <a16:creationId xmlns="" xmlns:a16="http://schemas.microsoft.com/office/drawing/2014/main" id="{625DA2C4-44CF-456C-93DD-B8020702B754}"/>
              </a:ext>
            </a:extLst>
          </p:cNvPr>
          <p:cNvSpPr/>
          <p:nvPr/>
        </p:nvSpPr>
        <p:spPr>
          <a:xfrm>
            <a:off x="3287825" y="4462856"/>
            <a:ext cx="648072" cy="288032"/>
          </a:xfrm>
          <a:prstGeom prst="rightArrow">
            <a:avLst/>
          </a:prstGeom>
          <a:solidFill>
            <a:srgbClr val="0071B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="" xmlns:a16="http://schemas.microsoft.com/office/drawing/2014/main" id="{E8D29385-E82E-4D3C-865F-06CF5D81CEA0}"/>
              </a:ext>
            </a:extLst>
          </p:cNvPr>
          <p:cNvGrpSpPr/>
          <p:nvPr/>
        </p:nvGrpSpPr>
        <p:grpSpPr>
          <a:xfrm>
            <a:off x="9695606" y="2199444"/>
            <a:ext cx="2442256" cy="1003223"/>
            <a:chOff x="9695606" y="1906802"/>
            <a:chExt cx="2442256" cy="1003223"/>
          </a:xfrm>
        </p:grpSpPr>
        <p:sp>
          <p:nvSpPr>
            <p:cNvPr id="22" name="右中括弧 21">
              <a:extLst>
                <a:ext uri="{FF2B5EF4-FFF2-40B4-BE49-F238E27FC236}">
                  <a16:creationId xmlns="" xmlns:a16="http://schemas.microsoft.com/office/drawing/2014/main" id="{B1811413-1944-4C70-A3DA-B0E724F2B6D8}"/>
                </a:ext>
              </a:extLst>
            </p:cNvPr>
            <p:cNvSpPr/>
            <p:nvPr/>
          </p:nvSpPr>
          <p:spPr>
            <a:xfrm>
              <a:off x="9695606" y="2017358"/>
              <a:ext cx="144016" cy="803931"/>
            </a:xfrm>
            <a:prstGeom prst="rightBracket">
              <a:avLst/>
            </a:prstGeom>
            <a:ln w="571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="" xmlns:a16="http://schemas.microsoft.com/office/drawing/2014/main" id="{79A4A0ED-3586-4A56-9DAB-10EC613419C4}"/>
                </a:ext>
              </a:extLst>
            </p:cNvPr>
            <p:cNvSpPr txBox="1"/>
            <p:nvPr/>
          </p:nvSpPr>
          <p:spPr>
            <a:xfrm>
              <a:off x="9839622" y="1906802"/>
              <a:ext cx="2298240" cy="10032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選取</a:t>
              </a:r>
              <a:r>
                <a:rPr lang="en-US" altLang="zh-TW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項</a:t>
              </a:r>
            </a:p>
            <a:p>
              <a:pPr>
                <a:lnSpc>
                  <a:spcPct val="130000"/>
                </a:lnSpc>
              </a:pP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→複製內容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27" name="表格 7">
            <a:extLst>
              <a:ext uri="{FF2B5EF4-FFF2-40B4-BE49-F238E27FC236}">
                <a16:creationId xmlns="" xmlns:a16="http://schemas.microsoft.com/office/drawing/2014/main" id="{A349C108-1E48-4C84-8D78-DAC70A3E71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6866"/>
              </p:ext>
            </p:extLst>
          </p:nvPr>
        </p:nvGraphicFramePr>
        <p:xfrm>
          <a:off x="4152852" y="4343791"/>
          <a:ext cx="543148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12393605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859491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972612055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79896148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08387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429500276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24792858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28899840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0610105"/>
                  </a:ext>
                </a:extLst>
              </a:tr>
            </a:tbl>
          </a:graphicData>
        </a:graphic>
      </p:graphicFrame>
      <p:graphicFrame>
        <p:nvGraphicFramePr>
          <p:cNvPr id="28" name="表格 7">
            <a:extLst>
              <a:ext uri="{FF2B5EF4-FFF2-40B4-BE49-F238E27FC236}">
                <a16:creationId xmlns="" xmlns:a16="http://schemas.microsoft.com/office/drawing/2014/main" id="{2D4423FC-3117-429C-9E26-C8A7C82837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926875"/>
              </p:ext>
            </p:extLst>
          </p:nvPr>
        </p:nvGraphicFramePr>
        <p:xfrm>
          <a:off x="4152852" y="2736992"/>
          <a:ext cx="543148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12393605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859491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972612055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79896148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08387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429500276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24792858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28899840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0610105"/>
                  </a:ext>
                </a:extLst>
              </a:tr>
            </a:tbl>
          </a:graphicData>
        </a:graphic>
      </p:graphicFrame>
      <p:graphicFrame>
        <p:nvGraphicFramePr>
          <p:cNvPr id="29" name="表格 7">
            <a:extLst>
              <a:ext uri="{FF2B5EF4-FFF2-40B4-BE49-F238E27FC236}">
                <a16:creationId xmlns="" xmlns:a16="http://schemas.microsoft.com/office/drawing/2014/main" id="{E80CA3EA-D053-4915-8BAB-E41702535E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930594"/>
              </p:ext>
            </p:extLst>
          </p:nvPr>
        </p:nvGraphicFramePr>
        <p:xfrm>
          <a:off x="4152852" y="3660339"/>
          <a:ext cx="543148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12393605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859491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972612055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79896148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08387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429500276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24792858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28899840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0610105"/>
                  </a:ext>
                </a:extLst>
              </a:tr>
            </a:tbl>
          </a:graphicData>
        </a:graphic>
      </p:graphicFrame>
      <p:grpSp>
        <p:nvGrpSpPr>
          <p:cNvPr id="31" name="群組 30">
            <a:extLst>
              <a:ext uri="{FF2B5EF4-FFF2-40B4-BE49-F238E27FC236}">
                <a16:creationId xmlns="" xmlns:a16="http://schemas.microsoft.com/office/drawing/2014/main" id="{BCD3AB0D-60DC-4C40-A747-3E3C96F9AAAA}"/>
              </a:ext>
            </a:extLst>
          </p:cNvPr>
          <p:cNvGrpSpPr/>
          <p:nvPr/>
        </p:nvGrpSpPr>
        <p:grpSpPr>
          <a:xfrm>
            <a:off x="9695606" y="3741677"/>
            <a:ext cx="2664296" cy="1003223"/>
            <a:chOff x="9695606" y="1906802"/>
            <a:chExt cx="2664296" cy="1003223"/>
          </a:xfrm>
        </p:grpSpPr>
        <p:sp>
          <p:nvSpPr>
            <p:cNvPr id="32" name="右中括弧 31">
              <a:extLst>
                <a:ext uri="{FF2B5EF4-FFF2-40B4-BE49-F238E27FC236}">
                  <a16:creationId xmlns="" xmlns:a16="http://schemas.microsoft.com/office/drawing/2014/main" id="{6DDA6CDE-B72E-4BFF-99AA-A4191E88ACD0}"/>
                </a:ext>
              </a:extLst>
            </p:cNvPr>
            <p:cNvSpPr/>
            <p:nvPr/>
          </p:nvSpPr>
          <p:spPr>
            <a:xfrm>
              <a:off x="9695606" y="2017358"/>
              <a:ext cx="144016" cy="803931"/>
            </a:xfrm>
            <a:prstGeom prst="rightBracket">
              <a:avLst/>
            </a:prstGeom>
            <a:ln w="571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="" xmlns:a16="http://schemas.microsoft.com/office/drawing/2014/main" id="{6CEFFF9E-7C7E-4241-9F16-0B05C9CD3D37}"/>
                </a:ext>
              </a:extLst>
            </p:cNvPr>
            <p:cNvSpPr txBox="1"/>
            <p:nvPr/>
          </p:nvSpPr>
          <p:spPr>
            <a:xfrm>
              <a:off x="9839622" y="1906802"/>
              <a:ext cx="2520280" cy="10032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選取</a:t>
              </a:r>
              <a:r>
                <a:rPr lang="en-US" altLang="zh-TW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項</a:t>
              </a:r>
            </a:p>
            <a:p>
              <a:pPr>
                <a:lnSpc>
                  <a:spcPct val="130000"/>
                </a:lnSpc>
              </a:pP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→形成等差數列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718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B5B9908-7610-49DA-9CEA-2027124E9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快速填滿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5D36915A-9A43-4D20-890D-A3592CE033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A5413BC2-7ABA-4779-AB25-30A6D0F483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49</a:t>
            </a:r>
            <a:endParaRPr lang="zh-TW" altLang="en-US" dirty="0"/>
          </a:p>
        </p:txBody>
      </p:sp>
      <p:sp>
        <p:nvSpPr>
          <p:cNvPr id="11" name="內容版面配置區 3">
            <a:extLst>
              <a:ext uri="{FF2B5EF4-FFF2-40B4-BE49-F238E27FC236}">
                <a16:creationId xmlns="" xmlns:a16="http://schemas.microsoft.com/office/drawing/2014/main" id="{55CD7249-713A-488B-B1A3-F9DC5D1B3FE1}"/>
              </a:ext>
            </a:extLst>
          </p:cNvPr>
          <p:cNvSpPr txBox="1">
            <a:spLocks/>
          </p:cNvSpPr>
          <p:nvPr/>
        </p:nvSpPr>
        <p:spPr>
          <a:xfrm>
            <a:off x="334963" y="1221418"/>
            <a:ext cx="11304587" cy="8039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dirty="0"/>
              <a:t>②按住</a:t>
            </a:r>
            <a:r>
              <a:rPr lang="zh-TW" altLang="en-US" b="1" dirty="0">
                <a:solidFill>
                  <a:srgbClr val="0071BB"/>
                </a:solidFill>
              </a:rPr>
              <a:t>鍵盤</a:t>
            </a:r>
            <a:r>
              <a:rPr lang="en-US" altLang="zh-TW" b="1" dirty="0">
                <a:solidFill>
                  <a:srgbClr val="0071BB"/>
                </a:solidFill>
              </a:rPr>
              <a:t>Ctrl </a:t>
            </a:r>
            <a:r>
              <a:rPr lang="zh-TW" altLang="en-US" b="1" dirty="0">
                <a:solidFill>
                  <a:srgbClr val="0071BB"/>
                </a:solidFill>
              </a:rPr>
              <a:t>鍵</a:t>
            </a:r>
            <a:r>
              <a:rPr lang="zh-TW" altLang="en-US" dirty="0"/>
              <a:t>，同時拖曳滑鼠</a:t>
            </a:r>
          </a:p>
        </p:txBody>
      </p:sp>
      <p:graphicFrame>
        <p:nvGraphicFramePr>
          <p:cNvPr id="12" name="表格 6">
            <a:extLst>
              <a:ext uri="{FF2B5EF4-FFF2-40B4-BE49-F238E27FC236}">
                <a16:creationId xmlns="" xmlns:a16="http://schemas.microsoft.com/office/drawing/2014/main" id="{61E63406-6F1A-4378-92B5-86925306A5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570204"/>
              </p:ext>
            </p:extLst>
          </p:nvPr>
        </p:nvGraphicFramePr>
        <p:xfrm>
          <a:off x="355129" y="2077413"/>
          <a:ext cx="271574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2452372290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07030360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8721871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605542724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C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96884155"/>
                  </a:ext>
                </a:extLst>
              </a:tr>
            </a:tbl>
          </a:graphicData>
        </a:graphic>
      </p:graphicFrame>
      <p:graphicFrame>
        <p:nvGraphicFramePr>
          <p:cNvPr id="13" name="表格 7">
            <a:extLst>
              <a:ext uri="{FF2B5EF4-FFF2-40B4-BE49-F238E27FC236}">
                <a16:creationId xmlns="" xmlns:a16="http://schemas.microsoft.com/office/drawing/2014/main" id="{89843F3E-2F1A-464C-A40C-0269B58E08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528760"/>
              </p:ext>
            </p:extLst>
          </p:nvPr>
        </p:nvGraphicFramePr>
        <p:xfrm>
          <a:off x="4152852" y="2077413"/>
          <a:ext cx="543148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12393605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859491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972612055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79896148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08387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429500276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24792858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28899840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0610105"/>
                  </a:ext>
                </a:extLst>
              </a:tr>
            </a:tbl>
          </a:graphicData>
        </a:graphic>
      </p:graphicFrame>
      <p:sp>
        <p:nvSpPr>
          <p:cNvPr id="14" name="箭號: 向右 13">
            <a:extLst>
              <a:ext uri="{FF2B5EF4-FFF2-40B4-BE49-F238E27FC236}">
                <a16:creationId xmlns="" xmlns:a16="http://schemas.microsoft.com/office/drawing/2014/main" id="{26EFE814-CD56-4F4B-9711-2F0AAD165168}"/>
              </a:ext>
            </a:extLst>
          </p:cNvPr>
          <p:cNvSpPr/>
          <p:nvPr/>
        </p:nvSpPr>
        <p:spPr>
          <a:xfrm>
            <a:off x="3287824" y="2196478"/>
            <a:ext cx="648072" cy="288032"/>
          </a:xfrm>
          <a:prstGeom prst="rightArrow">
            <a:avLst/>
          </a:prstGeom>
          <a:solidFill>
            <a:srgbClr val="0071B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5" name="表格 6">
            <a:extLst>
              <a:ext uri="{FF2B5EF4-FFF2-40B4-BE49-F238E27FC236}">
                <a16:creationId xmlns="" xmlns:a16="http://schemas.microsoft.com/office/drawing/2014/main" id="{4CB6714C-F81C-4415-AAA3-9A8D28546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260076"/>
              </p:ext>
            </p:extLst>
          </p:nvPr>
        </p:nvGraphicFramePr>
        <p:xfrm>
          <a:off x="355129" y="2760864"/>
          <a:ext cx="271574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2452372290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07030360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8721871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605542724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C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96884155"/>
                  </a:ext>
                </a:extLst>
              </a:tr>
            </a:tbl>
          </a:graphicData>
        </a:graphic>
      </p:graphicFrame>
      <p:sp>
        <p:nvSpPr>
          <p:cNvPr id="16" name="箭號: 向右 15">
            <a:extLst>
              <a:ext uri="{FF2B5EF4-FFF2-40B4-BE49-F238E27FC236}">
                <a16:creationId xmlns="" xmlns:a16="http://schemas.microsoft.com/office/drawing/2014/main" id="{A079C1D0-20B8-4327-B0EF-94EE4BD437DA}"/>
              </a:ext>
            </a:extLst>
          </p:cNvPr>
          <p:cNvSpPr/>
          <p:nvPr/>
        </p:nvSpPr>
        <p:spPr>
          <a:xfrm>
            <a:off x="3287824" y="2879929"/>
            <a:ext cx="648072" cy="288032"/>
          </a:xfrm>
          <a:prstGeom prst="rightArrow">
            <a:avLst/>
          </a:prstGeom>
          <a:solidFill>
            <a:srgbClr val="0071B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7" name="表格 6">
            <a:extLst>
              <a:ext uri="{FF2B5EF4-FFF2-40B4-BE49-F238E27FC236}">
                <a16:creationId xmlns="" xmlns:a16="http://schemas.microsoft.com/office/drawing/2014/main" id="{FD6DAE47-FC07-4082-9424-0C516AC91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55936"/>
              </p:ext>
            </p:extLst>
          </p:nvPr>
        </p:nvGraphicFramePr>
        <p:xfrm>
          <a:off x="355129" y="3732347"/>
          <a:ext cx="271574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2452372290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07030360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8721871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605542724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C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C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96884155"/>
                  </a:ext>
                </a:extLst>
              </a:tr>
            </a:tbl>
          </a:graphicData>
        </a:graphic>
      </p:graphicFrame>
      <p:sp>
        <p:nvSpPr>
          <p:cNvPr id="18" name="箭號: 向右 17">
            <a:extLst>
              <a:ext uri="{FF2B5EF4-FFF2-40B4-BE49-F238E27FC236}">
                <a16:creationId xmlns="" xmlns:a16="http://schemas.microsoft.com/office/drawing/2014/main" id="{0EFF354C-538D-45B6-A1FC-87570A3ABFDA}"/>
              </a:ext>
            </a:extLst>
          </p:cNvPr>
          <p:cNvSpPr/>
          <p:nvPr/>
        </p:nvSpPr>
        <p:spPr>
          <a:xfrm>
            <a:off x="3287824" y="3851412"/>
            <a:ext cx="648072" cy="288032"/>
          </a:xfrm>
          <a:prstGeom prst="rightArrow">
            <a:avLst/>
          </a:prstGeom>
          <a:solidFill>
            <a:srgbClr val="0071B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9" name="表格 6">
            <a:extLst>
              <a:ext uri="{FF2B5EF4-FFF2-40B4-BE49-F238E27FC236}">
                <a16:creationId xmlns="" xmlns:a16="http://schemas.microsoft.com/office/drawing/2014/main" id="{63367649-CFB9-4BBF-BF85-2A9E39338E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984620"/>
              </p:ext>
            </p:extLst>
          </p:nvPr>
        </p:nvGraphicFramePr>
        <p:xfrm>
          <a:off x="355129" y="4415799"/>
          <a:ext cx="271574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2452372290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07030360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8721871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2605542724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C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C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CD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96884155"/>
                  </a:ext>
                </a:extLst>
              </a:tr>
            </a:tbl>
          </a:graphicData>
        </a:graphic>
      </p:graphicFrame>
      <p:sp>
        <p:nvSpPr>
          <p:cNvPr id="20" name="箭號: 向右 19">
            <a:extLst>
              <a:ext uri="{FF2B5EF4-FFF2-40B4-BE49-F238E27FC236}">
                <a16:creationId xmlns="" xmlns:a16="http://schemas.microsoft.com/office/drawing/2014/main" id="{625DA2C4-44CF-456C-93DD-B8020702B754}"/>
              </a:ext>
            </a:extLst>
          </p:cNvPr>
          <p:cNvSpPr/>
          <p:nvPr/>
        </p:nvSpPr>
        <p:spPr>
          <a:xfrm>
            <a:off x="3287825" y="4534864"/>
            <a:ext cx="648072" cy="288032"/>
          </a:xfrm>
          <a:prstGeom prst="rightArrow">
            <a:avLst/>
          </a:prstGeom>
          <a:solidFill>
            <a:srgbClr val="0071B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="" xmlns:a16="http://schemas.microsoft.com/office/drawing/2014/main" id="{E8D29385-E82E-4D3C-865F-06CF5D81CEA0}"/>
              </a:ext>
            </a:extLst>
          </p:cNvPr>
          <p:cNvGrpSpPr/>
          <p:nvPr/>
        </p:nvGrpSpPr>
        <p:grpSpPr>
          <a:xfrm>
            <a:off x="9695606" y="2223316"/>
            <a:ext cx="2664294" cy="1003223"/>
            <a:chOff x="9695606" y="1906802"/>
            <a:chExt cx="2664294" cy="1003223"/>
          </a:xfrm>
        </p:grpSpPr>
        <p:sp>
          <p:nvSpPr>
            <p:cNvPr id="22" name="右中括弧 21">
              <a:extLst>
                <a:ext uri="{FF2B5EF4-FFF2-40B4-BE49-F238E27FC236}">
                  <a16:creationId xmlns="" xmlns:a16="http://schemas.microsoft.com/office/drawing/2014/main" id="{B1811413-1944-4C70-A3DA-B0E724F2B6D8}"/>
                </a:ext>
              </a:extLst>
            </p:cNvPr>
            <p:cNvSpPr/>
            <p:nvPr/>
          </p:nvSpPr>
          <p:spPr>
            <a:xfrm>
              <a:off x="9695606" y="2017358"/>
              <a:ext cx="144016" cy="803931"/>
            </a:xfrm>
            <a:prstGeom prst="rightBracket">
              <a:avLst/>
            </a:prstGeom>
            <a:ln w="571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="" xmlns:a16="http://schemas.microsoft.com/office/drawing/2014/main" id="{79A4A0ED-3586-4A56-9DAB-10EC613419C4}"/>
                </a:ext>
              </a:extLst>
            </p:cNvPr>
            <p:cNvSpPr txBox="1"/>
            <p:nvPr/>
          </p:nvSpPr>
          <p:spPr>
            <a:xfrm>
              <a:off x="9839621" y="1906802"/>
              <a:ext cx="2520279" cy="10032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選取</a:t>
              </a:r>
              <a:r>
                <a:rPr lang="en-US" altLang="zh-TW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項</a:t>
              </a:r>
            </a:p>
            <a:p>
              <a:pPr>
                <a:lnSpc>
                  <a:spcPct val="130000"/>
                </a:lnSpc>
              </a:pP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→形成等差數列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27" name="表格 7">
            <a:extLst>
              <a:ext uri="{FF2B5EF4-FFF2-40B4-BE49-F238E27FC236}">
                <a16:creationId xmlns="" xmlns:a16="http://schemas.microsoft.com/office/drawing/2014/main" id="{A349C108-1E48-4C84-8D78-DAC70A3E71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093628"/>
              </p:ext>
            </p:extLst>
          </p:nvPr>
        </p:nvGraphicFramePr>
        <p:xfrm>
          <a:off x="4152852" y="4415799"/>
          <a:ext cx="543148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12393605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859491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972612055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79896148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08387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429500276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24792858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28899840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0610105"/>
                  </a:ext>
                </a:extLst>
              </a:tr>
            </a:tbl>
          </a:graphicData>
        </a:graphic>
      </p:graphicFrame>
      <p:graphicFrame>
        <p:nvGraphicFramePr>
          <p:cNvPr id="28" name="表格 7">
            <a:extLst>
              <a:ext uri="{FF2B5EF4-FFF2-40B4-BE49-F238E27FC236}">
                <a16:creationId xmlns="" xmlns:a16="http://schemas.microsoft.com/office/drawing/2014/main" id="{2D4423FC-3117-429C-9E26-C8A7C82837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710939"/>
              </p:ext>
            </p:extLst>
          </p:nvPr>
        </p:nvGraphicFramePr>
        <p:xfrm>
          <a:off x="4152852" y="2760864"/>
          <a:ext cx="543148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12393605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859491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972612055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79896148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08387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429500276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24792858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28899840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0610105"/>
                  </a:ext>
                </a:extLst>
              </a:tr>
            </a:tbl>
          </a:graphicData>
        </a:graphic>
      </p:graphicFrame>
      <p:graphicFrame>
        <p:nvGraphicFramePr>
          <p:cNvPr id="29" name="表格 7">
            <a:extLst>
              <a:ext uri="{FF2B5EF4-FFF2-40B4-BE49-F238E27FC236}">
                <a16:creationId xmlns="" xmlns:a16="http://schemas.microsoft.com/office/drawing/2014/main" id="{E80CA3EA-D053-4915-8BAB-E41702535E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824917"/>
              </p:ext>
            </p:extLst>
          </p:nvPr>
        </p:nvGraphicFramePr>
        <p:xfrm>
          <a:off x="4152852" y="3732347"/>
          <a:ext cx="5431480" cy="526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5">
                  <a:extLst>
                    <a:ext uri="{9D8B030D-6E8A-4147-A177-3AD203B41FA5}">
                      <a16:colId xmlns="" xmlns:a16="http://schemas.microsoft.com/office/drawing/2014/main" val="123936057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859491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972612055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798961488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0838745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1429500276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3247928583"/>
                    </a:ext>
                  </a:extLst>
                </a:gridCol>
                <a:gridCol w="678935">
                  <a:extLst>
                    <a:ext uri="{9D8B030D-6E8A-4147-A177-3AD203B41FA5}">
                      <a16:colId xmlns="" xmlns:a16="http://schemas.microsoft.com/office/drawing/2014/main" val="528899840"/>
                    </a:ext>
                  </a:extLst>
                </a:gridCol>
              </a:tblGrid>
              <a:tr h="52616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0610105"/>
                  </a:ext>
                </a:extLst>
              </a:tr>
            </a:tbl>
          </a:graphicData>
        </a:graphic>
      </p:graphicFrame>
      <p:grpSp>
        <p:nvGrpSpPr>
          <p:cNvPr id="31" name="群組 30">
            <a:extLst>
              <a:ext uri="{FF2B5EF4-FFF2-40B4-BE49-F238E27FC236}">
                <a16:creationId xmlns="" xmlns:a16="http://schemas.microsoft.com/office/drawing/2014/main" id="{BCD3AB0D-60DC-4C40-A747-3E3C96F9AAAA}"/>
              </a:ext>
            </a:extLst>
          </p:cNvPr>
          <p:cNvGrpSpPr/>
          <p:nvPr/>
        </p:nvGrpSpPr>
        <p:grpSpPr>
          <a:xfrm>
            <a:off x="9695606" y="3794723"/>
            <a:ext cx="2664296" cy="1003223"/>
            <a:chOff x="9695606" y="2031856"/>
            <a:chExt cx="2664296" cy="1003223"/>
          </a:xfrm>
        </p:grpSpPr>
        <p:sp>
          <p:nvSpPr>
            <p:cNvPr id="32" name="右中括弧 31">
              <a:extLst>
                <a:ext uri="{FF2B5EF4-FFF2-40B4-BE49-F238E27FC236}">
                  <a16:creationId xmlns="" xmlns:a16="http://schemas.microsoft.com/office/drawing/2014/main" id="{6DDA6CDE-B72E-4BFF-99AA-A4191E88ACD0}"/>
                </a:ext>
              </a:extLst>
            </p:cNvPr>
            <p:cNvSpPr/>
            <p:nvPr/>
          </p:nvSpPr>
          <p:spPr>
            <a:xfrm>
              <a:off x="9695606" y="2142412"/>
              <a:ext cx="144016" cy="803931"/>
            </a:xfrm>
            <a:prstGeom prst="rightBracket">
              <a:avLst/>
            </a:prstGeom>
            <a:ln w="5715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="" xmlns:a16="http://schemas.microsoft.com/office/drawing/2014/main" id="{6CEFFF9E-7C7E-4241-9F16-0B05C9CD3D37}"/>
                </a:ext>
              </a:extLst>
            </p:cNvPr>
            <p:cNvSpPr txBox="1"/>
            <p:nvPr/>
          </p:nvSpPr>
          <p:spPr>
            <a:xfrm>
              <a:off x="9839622" y="2031856"/>
              <a:ext cx="2520280" cy="10032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選取多項</a:t>
              </a:r>
            </a:p>
            <a:p>
              <a:pPr>
                <a:lnSpc>
                  <a:spcPct val="130000"/>
                </a:lnSpc>
              </a:pPr>
              <a:r>
                <a:rPr lang="zh-TW" altLang="en-US" b="0" i="0" u="none" strike="noStrike" baseline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→循環複製</a:t>
              </a:r>
              <a:endPara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456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9D2128-787E-476D-9978-D94615DD1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實作</a:t>
            </a:r>
            <a:r>
              <a:rPr lang="zh-TW" altLang="en-US" dirty="0" smtClean="0"/>
              <a:t>：</a:t>
            </a:r>
            <a:r>
              <a:rPr lang="en-US" altLang="zh-TW" dirty="0" smtClean="0"/>
              <a:t>4.</a:t>
            </a:r>
            <a:r>
              <a:rPr lang="zh-TW" altLang="en-US" dirty="0" smtClean="0"/>
              <a:t>資料分析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5B2AC66-BF61-4279-8F98-5518842F90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1B95691-59FE-4B3E-AF16-704F45BAF6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50</a:t>
            </a:r>
            <a:endParaRPr lang="zh-TW" alt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4DBD4B76-8253-47EC-A6C4-2CC3878D3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7183" y="3429794"/>
            <a:ext cx="3047703" cy="315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語音泡泡: 圓角矩形 6">
            <a:extLst>
              <a:ext uri="{FF2B5EF4-FFF2-40B4-BE49-F238E27FC236}">
                <a16:creationId xmlns="" xmlns:a16="http://schemas.microsoft.com/office/drawing/2014/main" id="{2926E255-ED62-4523-A891-C16DD059DAD8}"/>
              </a:ext>
            </a:extLst>
          </p:cNvPr>
          <p:cNvSpPr/>
          <p:nvPr/>
        </p:nvSpPr>
        <p:spPr>
          <a:xfrm>
            <a:off x="2844454" y="1067035"/>
            <a:ext cx="9182645" cy="4883039"/>
          </a:xfrm>
          <a:prstGeom prst="wedgeRoundRectCallout">
            <a:avLst>
              <a:gd name="adj1" fmla="val -56050"/>
              <a:gd name="adj2" fmla="val -3563"/>
              <a:gd name="adj3" fmla="val 16667"/>
            </a:avLst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現在要計算每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題的答錯數、答錯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率：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答錯數＝總人數－</a:t>
            </a:r>
            <a:r>
              <a:rPr lang="zh-TW" altLang="en-US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答對數</a:t>
            </a:r>
            <a:endParaRPr lang="en-US" altLang="zh-TW" sz="3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答錯率＝節錯數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總人數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92400" indent="-1798638">
              <a:lnSpc>
                <a:spcPct val="130000"/>
              </a:lnSpc>
            </a:pPr>
            <a:r>
              <a:rPr lang="zh-TW" altLang="en-US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答對數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：每一題中，有幾個人的答案與正確答案相同？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箭號: 向右 19">
            <a:extLst>
              <a:ext uri="{FF2B5EF4-FFF2-40B4-BE49-F238E27FC236}">
                <a16:creationId xmlns="" xmlns:a16="http://schemas.microsoft.com/office/drawing/2014/main" id="{6670A508-63D3-4AFD-B30C-C3B8CEA0FDF6}"/>
              </a:ext>
            </a:extLst>
          </p:cNvPr>
          <p:cNvSpPr/>
          <p:nvPr/>
        </p:nvSpPr>
        <p:spPr>
          <a:xfrm>
            <a:off x="3350550" y="4365898"/>
            <a:ext cx="653050" cy="375564"/>
          </a:xfrm>
          <a:prstGeom prst="rightArrow">
            <a:avLst>
              <a:gd name="adj1" fmla="val 50000"/>
              <a:gd name="adj2" fmla="val 55072"/>
            </a:avLst>
          </a:prstGeom>
          <a:solidFill>
            <a:schemeClr val="accent2">
              <a:lumMod val="75000"/>
            </a:schemeClr>
          </a:solidFill>
          <a:ln w="571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1953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A5CF84A-BCC6-4104-89BB-312A8356A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語法：</a:t>
            </a:r>
            <a:r>
              <a:rPr lang="en-US" altLang="zh-TW" dirty="0"/>
              <a:t>COUNTIF</a:t>
            </a:r>
            <a:r>
              <a:rPr lang="zh-TW" altLang="en-US" dirty="0"/>
              <a:t>（範圍</a:t>
            </a:r>
            <a:r>
              <a:rPr lang="en-US" altLang="zh-TW" dirty="0"/>
              <a:t>, </a:t>
            </a:r>
            <a:r>
              <a:rPr lang="zh-TW" altLang="en-US" dirty="0"/>
              <a:t>條件）</a:t>
            </a:r>
          </a:p>
          <a:p>
            <a:pPr marL="114295" indent="0">
              <a:buNone/>
            </a:pPr>
            <a:r>
              <a:rPr lang="zh-TW" altLang="en-US" dirty="0"/>
              <a:t>用途：在指定的範圍內，逐一比對儲存格內容與條件，計算出符合條件的儲存格數量。</a:t>
            </a:r>
          </a:p>
          <a:p>
            <a:pPr marL="685800" indent="-573088">
              <a:buNone/>
            </a:pPr>
            <a:r>
              <a:rPr lang="zh-TW" altLang="en-US" dirty="0"/>
              <a:t> 　第</a:t>
            </a:r>
            <a:r>
              <a:rPr lang="en-US" altLang="zh-TW" dirty="0"/>
              <a:t>2</a:t>
            </a:r>
            <a:r>
              <a:rPr lang="zh-TW" altLang="en-US" dirty="0"/>
              <a:t>引數「條件」可以是數字、文字、表示式，或是指向其他儲存格的位址。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5634C6D-A538-45E8-9B50-64D3342339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58</a:t>
            </a:fld>
            <a:endParaRPr lang="en-US" altLang="zh-TW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A8705C6-DB7F-4BB3-9DAD-028DBF314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試算表</a:t>
            </a:r>
            <a:r>
              <a:rPr lang="en-US" altLang="zh-TW" dirty="0"/>
              <a:t>COUNTIF</a:t>
            </a:r>
            <a:r>
              <a:rPr lang="zh-TW" altLang="en-US" dirty="0"/>
              <a:t>函式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E2168B57-A093-4B5E-A982-E3B9B545E2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50</a:t>
            </a:r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="" xmlns:a16="http://schemas.microsoft.com/office/drawing/2014/main" id="{B53ABA97-BC4A-4604-9EF6-3DF77E2C0AC9}"/>
              </a:ext>
            </a:extLst>
          </p:cNvPr>
          <p:cNvSpPr/>
          <p:nvPr/>
        </p:nvSpPr>
        <p:spPr>
          <a:xfrm>
            <a:off x="459860" y="3368697"/>
            <a:ext cx="522778" cy="565153"/>
          </a:xfrm>
          <a:prstGeom prst="roundRect">
            <a:avLst/>
          </a:prstGeom>
          <a:solidFill>
            <a:srgbClr val="F17BA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4288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F376630-3937-4B12-AAEB-6A24F2DC4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範例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5E845A56-53EA-44FD-82DD-6D4B1D3C54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59</a:t>
            </a:fld>
            <a:endParaRPr lang="en-US" altLang="zh-TW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F527CC4-A1B7-476E-AB77-3EDD395FA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試算表</a:t>
            </a:r>
            <a:r>
              <a:rPr lang="en-US" altLang="zh-TW" dirty="0"/>
              <a:t>COUNTIF</a:t>
            </a:r>
            <a:r>
              <a:rPr lang="zh-TW" altLang="en-US" dirty="0"/>
              <a:t>函式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3964BED3-5F5F-43FC-8972-92E69650E9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50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A652FB79-29BF-42E1-8DF5-B3A095C2D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710" y="1053530"/>
            <a:ext cx="5765632" cy="3168352"/>
          </a:xfrm>
          <a:prstGeom prst="rect">
            <a:avLst/>
          </a:prstGeom>
        </p:spPr>
      </p:pic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805445"/>
              </p:ext>
            </p:extLst>
          </p:nvPr>
        </p:nvGraphicFramePr>
        <p:xfrm>
          <a:off x="334963" y="4523896"/>
          <a:ext cx="11461751" cy="14261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20584"/>
                <a:gridCol w="5620754"/>
                <a:gridCol w="2020413"/>
              </a:tblGrid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統計條件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公式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結果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①年齡為</a:t>
                      </a:r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=COUNTIF(C2:C6, 11)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" name="圖說文字: 折線不加上框線 21">
            <a:extLst>
              <a:ext uri="{FF2B5EF4-FFF2-40B4-BE49-F238E27FC236}">
                <a16:creationId xmlns="" xmlns:a16="http://schemas.microsoft.com/office/drawing/2014/main" id="{488081C4-D8CF-402C-92B2-EB24EA6D77E6}"/>
              </a:ext>
            </a:extLst>
          </p:cNvPr>
          <p:cNvSpPr/>
          <p:nvPr/>
        </p:nvSpPr>
        <p:spPr>
          <a:xfrm>
            <a:off x="9047534" y="4941962"/>
            <a:ext cx="1152128" cy="523220"/>
          </a:xfrm>
          <a:prstGeom prst="callout2">
            <a:avLst>
              <a:gd name="adj1" fmla="val 47877"/>
              <a:gd name="adj2" fmla="val -7231"/>
              <a:gd name="adj3" fmla="val 47877"/>
              <a:gd name="adj4" fmla="val -36508"/>
              <a:gd name="adj5" fmla="val 105218"/>
              <a:gd name="adj6" fmla="val -64304"/>
            </a:avLst>
          </a:prstGeom>
          <a:noFill/>
          <a:ln w="38100">
            <a:solidFill>
              <a:srgbClr val="0071BB"/>
            </a:solidFill>
          </a:ln>
        </p:spPr>
        <p:txBody>
          <a:bodyPr wrap="square" rtlCol="0" anchor="ctr">
            <a:spAutoFit/>
          </a:bodyPr>
          <a:lstStyle/>
          <a:p>
            <a:r>
              <a:rPr lang="zh-TW" altLang="en-US" sz="2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</a:p>
        </p:txBody>
      </p:sp>
    </p:spTree>
    <p:extLst>
      <p:ext uri="{BB962C8B-B14F-4D97-AF65-F5344CB8AC3E}">
        <p14:creationId xmlns:p14="http://schemas.microsoft.com/office/powerpoint/2010/main" val="141759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圓角矩形 31"/>
          <p:cNvSpPr/>
          <p:nvPr/>
        </p:nvSpPr>
        <p:spPr>
          <a:xfrm>
            <a:off x="3491092" y="969140"/>
            <a:ext cx="8364358" cy="5412982"/>
          </a:xfrm>
          <a:prstGeom prst="roundRect">
            <a:avLst>
              <a:gd name="adj" fmla="val 258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333374" y="3201388"/>
            <a:ext cx="2449463" cy="102049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6534" y="3215511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資料即時性</a:t>
            </a:r>
          </a:p>
        </p:txBody>
      </p:sp>
      <p:sp>
        <p:nvSpPr>
          <p:cNvPr id="24" name="矩形 23"/>
          <p:cNvSpPr/>
          <p:nvPr/>
        </p:nvSpPr>
        <p:spPr>
          <a:xfrm>
            <a:off x="334963" y="3698662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Velocity</a:t>
            </a: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2999AD1-74CE-4635-8A49-6814F7753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大數據的 </a:t>
            </a:r>
            <a:r>
              <a:rPr lang="en-US" altLang="zh-TW" dirty="0"/>
              <a:t>5V </a:t>
            </a:r>
            <a:r>
              <a:rPr lang="zh-TW" altLang="en-US" dirty="0"/>
              <a:t>特性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B294399-F772-43C1-81E2-67626FAFDF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CAACFC4-839E-4C61-8093-493F402454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38</a:t>
            </a:r>
            <a:endParaRPr lang="zh-TW" altLang="en-US" dirty="0"/>
          </a:p>
        </p:txBody>
      </p:sp>
      <p:sp>
        <p:nvSpPr>
          <p:cNvPr id="8" name="圓角矩形 7"/>
          <p:cNvSpPr/>
          <p:nvPr/>
        </p:nvSpPr>
        <p:spPr>
          <a:xfrm>
            <a:off x="333374" y="969140"/>
            <a:ext cx="2449463" cy="1020494"/>
          </a:xfrm>
          <a:prstGeom prst="roundRect">
            <a:avLst/>
          </a:prstGeom>
          <a:solidFill>
            <a:srgbClr val="10253F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33373" y="983263"/>
            <a:ext cx="24494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資料量大</a:t>
            </a:r>
          </a:p>
        </p:txBody>
      </p:sp>
      <p:sp>
        <p:nvSpPr>
          <p:cNvPr id="13" name="圓角矩形 12"/>
          <p:cNvSpPr/>
          <p:nvPr/>
        </p:nvSpPr>
        <p:spPr>
          <a:xfrm>
            <a:off x="333374" y="2085264"/>
            <a:ext cx="2449463" cy="102049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333374" y="4317512"/>
            <a:ext cx="2449463" cy="1020494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333374" y="5433636"/>
            <a:ext cx="2449463" cy="1020494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34963" y="1466414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Volume</a:t>
            </a:r>
          </a:p>
        </p:txBody>
      </p:sp>
      <p:sp>
        <p:nvSpPr>
          <p:cNvPr id="20" name="矩形 19"/>
          <p:cNvSpPr/>
          <p:nvPr/>
        </p:nvSpPr>
        <p:spPr>
          <a:xfrm>
            <a:off x="46534" y="2135391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資料多樣性</a:t>
            </a:r>
            <a:endParaRPr lang="zh-HK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34963" y="2618542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Variety</a:t>
            </a:r>
          </a:p>
        </p:txBody>
      </p:sp>
      <p:sp>
        <p:nvSpPr>
          <p:cNvPr id="26" name="矩形 25"/>
          <p:cNvSpPr/>
          <p:nvPr/>
        </p:nvSpPr>
        <p:spPr>
          <a:xfrm>
            <a:off x="46534" y="4367639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資料真實性</a:t>
            </a:r>
          </a:p>
        </p:txBody>
      </p:sp>
      <p:sp>
        <p:nvSpPr>
          <p:cNvPr id="27" name="矩形 26"/>
          <p:cNvSpPr/>
          <p:nvPr/>
        </p:nvSpPr>
        <p:spPr>
          <a:xfrm>
            <a:off x="334963" y="4816747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Veracity</a:t>
            </a:r>
          </a:p>
        </p:txBody>
      </p:sp>
      <p:sp>
        <p:nvSpPr>
          <p:cNvPr id="29" name="矩形 28"/>
          <p:cNvSpPr/>
          <p:nvPr/>
        </p:nvSpPr>
        <p:spPr>
          <a:xfrm>
            <a:off x="46534" y="5447759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資料價值性</a:t>
            </a:r>
          </a:p>
        </p:txBody>
      </p:sp>
      <p:sp>
        <p:nvSpPr>
          <p:cNvPr id="30" name="矩形 29"/>
          <p:cNvSpPr/>
          <p:nvPr/>
        </p:nvSpPr>
        <p:spPr>
          <a:xfrm>
            <a:off x="334963" y="5934809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Value</a:t>
            </a:r>
          </a:p>
        </p:txBody>
      </p:sp>
      <p:sp>
        <p:nvSpPr>
          <p:cNvPr id="31" name="矩形 30"/>
          <p:cNvSpPr/>
          <p:nvPr/>
        </p:nvSpPr>
        <p:spPr>
          <a:xfrm>
            <a:off x="3790950" y="1067487"/>
            <a:ext cx="7920880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隨著網際網路普及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，隨時都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有人在搜尋、點閱、交易、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通話，資料</a:t>
            </a:r>
            <a:r>
              <a:rPr lang="zh-TW" altLang="en-US" sz="3600" b="1" dirty="0">
                <a:solidFill>
                  <a:srgbClr val="0071B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</a:t>
            </a:r>
            <a:r>
              <a:rPr lang="zh-TW" altLang="en-US" sz="3600" b="1" dirty="0">
                <a:solidFill>
                  <a:srgbClr val="0071B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累積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越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</a:t>
            </a:r>
            <a:r>
              <a:rPr lang="zh-TW" altLang="en-US" sz="3600" b="1" dirty="0">
                <a:solidFill>
                  <a:srgbClr val="0071B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即時處理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，越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發揮價值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33" name="向右箭號 32"/>
          <p:cNvSpPr/>
          <p:nvPr/>
        </p:nvSpPr>
        <p:spPr>
          <a:xfrm>
            <a:off x="2854846" y="3500837"/>
            <a:ext cx="576066" cy="421596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205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1" grpId="0"/>
      <p:bldP spid="3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F376630-3937-4B12-AAEB-6A24F2DC4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範例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5E845A56-53EA-44FD-82DD-6D4B1D3C54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60</a:t>
            </a:fld>
            <a:endParaRPr lang="en-US" altLang="zh-TW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F527CC4-A1B7-476E-AB77-3EDD395FA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試算表</a:t>
            </a:r>
            <a:r>
              <a:rPr lang="en-US" altLang="zh-TW" dirty="0"/>
              <a:t>COUNTIF</a:t>
            </a:r>
            <a:r>
              <a:rPr lang="zh-TW" altLang="en-US" dirty="0"/>
              <a:t>函式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3964BED3-5F5F-43FC-8972-92E69650E9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50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A652FB79-29BF-42E1-8DF5-B3A095C2D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710" y="1053530"/>
            <a:ext cx="5765632" cy="3168352"/>
          </a:xfrm>
          <a:prstGeom prst="rect">
            <a:avLst/>
          </a:prstGeom>
        </p:spPr>
      </p:pic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658726"/>
              </p:ext>
            </p:extLst>
          </p:nvPr>
        </p:nvGraphicFramePr>
        <p:xfrm>
          <a:off x="334963" y="4523896"/>
          <a:ext cx="11461751" cy="14261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20584"/>
                <a:gridCol w="5620754"/>
                <a:gridCol w="2020413"/>
              </a:tblGrid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統計條件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公式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結果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②女生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=COUNTIF(B2:B6 , " </a:t>
                      </a:r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")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" name="圖說文字: 折線不加上框線 21">
            <a:extLst>
              <a:ext uri="{FF2B5EF4-FFF2-40B4-BE49-F238E27FC236}">
                <a16:creationId xmlns="" xmlns:a16="http://schemas.microsoft.com/office/drawing/2014/main" id="{488081C4-D8CF-402C-92B2-EB24EA6D77E6}"/>
              </a:ext>
            </a:extLst>
          </p:cNvPr>
          <p:cNvSpPr/>
          <p:nvPr/>
        </p:nvSpPr>
        <p:spPr>
          <a:xfrm>
            <a:off x="9047534" y="4941962"/>
            <a:ext cx="1152128" cy="523220"/>
          </a:xfrm>
          <a:prstGeom prst="callout2">
            <a:avLst>
              <a:gd name="adj1" fmla="val 47877"/>
              <a:gd name="adj2" fmla="val -7231"/>
              <a:gd name="adj3" fmla="val 47877"/>
              <a:gd name="adj4" fmla="val -36508"/>
              <a:gd name="adj5" fmla="val 105218"/>
              <a:gd name="adj6" fmla="val -64304"/>
            </a:avLst>
          </a:prstGeom>
          <a:noFill/>
          <a:ln w="38100">
            <a:solidFill>
              <a:srgbClr val="0071BB"/>
            </a:solidFill>
          </a:ln>
        </p:spPr>
        <p:txBody>
          <a:bodyPr wrap="square" rtlCol="0" anchor="ctr">
            <a:spAutoFit/>
          </a:bodyPr>
          <a:lstStyle/>
          <a:p>
            <a:r>
              <a:rPr lang="zh-TW" altLang="en-US" sz="2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文字</a:t>
            </a:r>
            <a:endParaRPr lang="zh-TW" altLang="en-US" sz="28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4956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F376630-3937-4B12-AAEB-6A24F2DC4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範例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5E845A56-53EA-44FD-82DD-6D4B1D3C54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61</a:t>
            </a:fld>
            <a:endParaRPr lang="en-US" altLang="zh-TW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F527CC4-A1B7-476E-AB77-3EDD395FA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試算表</a:t>
            </a:r>
            <a:r>
              <a:rPr lang="en-US" altLang="zh-TW" dirty="0"/>
              <a:t>COUNTIF</a:t>
            </a:r>
            <a:r>
              <a:rPr lang="zh-TW" altLang="en-US" dirty="0"/>
              <a:t>函式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3964BED3-5F5F-43FC-8972-92E69650E9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50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A652FB79-29BF-42E1-8DF5-B3A095C2D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710" y="1053530"/>
            <a:ext cx="5765632" cy="3168352"/>
          </a:xfrm>
          <a:prstGeom prst="rect">
            <a:avLst/>
          </a:prstGeom>
        </p:spPr>
      </p:pic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229748"/>
              </p:ext>
            </p:extLst>
          </p:nvPr>
        </p:nvGraphicFramePr>
        <p:xfrm>
          <a:off x="334963" y="4523896"/>
          <a:ext cx="11461751" cy="14261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20584"/>
                <a:gridCol w="5620754"/>
                <a:gridCol w="2020413"/>
              </a:tblGrid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統計條件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公式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結果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③身高</a:t>
                      </a:r>
                      <a:r>
                        <a:rPr lang="en-US" altLang="zh-TW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140 </a:t>
                      </a:r>
                      <a:r>
                        <a:rPr lang="zh-TW" altLang="en-US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公分以上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=COUNTIF(D2:D6, "&gt;=140")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" name="圖說文字: 折線不加上框線 21">
            <a:extLst>
              <a:ext uri="{FF2B5EF4-FFF2-40B4-BE49-F238E27FC236}">
                <a16:creationId xmlns="" xmlns:a16="http://schemas.microsoft.com/office/drawing/2014/main" id="{488081C4-D8CF-402C-92B2-EB24EA6D77E6}"/>
              </a:ext>
            </a:extLst>
          </p:cNvPr>
          <p:cNvSpPr/>
          <p:nvPr/>
        </p:nvSpPr>
        <p:spPr>
          <a:xfrm>
            <a:off x="9047534" y="4941962"/>
            <a:ext cx="1512168" cy="523220"/>
          </a:xfrm>
          <a:prstGeom prst="callout2">
            <a:avLst>
              <a:gd name="adj1" fmla="val 47877"/>
              <a:gd name="adj2" fmla="val -7231"/>
              <a:gd name="adj3" fmla="val 47877"/>
              <a:gd name="adj4" fmla="val -36508"/>
              <a:gd name="adj5" fmla="val 111044"/>
              <a:gd name="adj6" fmla="val -43476"/>
            </a:avLst>
          </a:prstGeom>
          <a:noFill/>
          <a:ln w="38100">
            <a:solidFill>
              <a:srgbClr val="0071BB"/>
            </a:solidFill>
          </a:ln>
        </p:spPr>
        <p:txBody>
          <a:bodyPr wrap="square" rtlCol="0" anchor="ctr">
            <a:spAutoFit/>
          </a:bodyPr>
          <a:lstStyle/>
          <a:p>
            <a:r>
              <a:rPr lang="zh-TW" altLang="en-US" sz="2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表示式</a:t>
            </a:r>
            <a:endParaRPr lang="zh-TW" altLang="en-US" sz="28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4851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F376630-3937-4B12-AAEB-6A24F2DC4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範例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5E845A56-53EA-44FD-82DD-6D4B1D3C54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62</a:t>
            </a:fld>
            <a:endParaRPr lang="en-US" altLang="zh-TW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F527CC4-A1B7-476E-AB77-3EDD395FA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試算表</a:t>
            </a:r>
            <a:r>
              <a:rPr lang="en-US" altLang="zh-TW" dirty="0"/>
              <a:t>COUNTIF</a:t>
            </a:r>
            <a:r>
              <a:rPr lang="zh-TW" altLang="en-US" dirty="0"/>
              <a:t>函式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3964BED3-5F5F-43FC-8972-92E69650E9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50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A652FB79-29BF-42E1-8DF5-B3A095C2D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710" y="1053530"/>
            <a:ext cx="5765632" cy="3168352"/>
          </a:xfrm>
          <a:prstGeom prst="rect">
            <a:avLst/>
          </a:prstGeom>
        </p:spPr>
      </p:pic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499266"/>
              </p:ext>
            </p:extLst>
          </p:nvPr>
        </p:nvGraphicFramePr>
        <p:xfrm>
          <a:off x="334963" y="4523896"/>
          <a:ext cx="11461751" cy="14261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20584"/>
                <a:gridCol w="5620754"/>
                <a:gridCol w="2020413"/>
              </a:tblGrid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統計條件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公式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結果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④和小華相同性別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=COUNTIF(B2:B6 , B3)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" name="圖說文字: 折線不加上框線 21">
            <a:extLst>
              <a:ext uri="{FF2B5EF4-FFF2-40B4-BE49-F238E27FC236}">
                <a16:creationId xmlns="" xmlns:a16="http://schemas.microsoft.com/office/drawing/2014/main" id="{488081C4-D8CF-402C-92B2-EB24EA6D77E6}"/>
              </a:ext>
            </a:extLst>
          </p:cNvPr>
          <p:cNvSpPr/>
          <p:nvPr/>
        </p:nvSpPr>
        <p:spPr>
          <a:xfrm>
            <a:off x="9047534" y="4941962"/>
            <a:ext cx="1152128" cy="523220"/>
          </a:xfrm>
          <a:prstGeom prst="callout2">
            <a:avLst>
              <a:gd name="adj1" fmla="val 47877"/>
              <a:gd name="adj2" fmla="val -7231"/>
              <a:gd name="adj3" fmla="val 47877"/>
              <a:gd name="adj4" fmla="val -36508"/>
              <a:gd name="adj5" fmla="val 105218"/>
              <a:gd name="adj6" fmla="val -64304"/>
            </a:avLst>
          </a:prstGeom>
          <a:noFill/>
          <a:ln w="38100">
            <a:solidFill>
              <a:srgbClr val="0071BB"/>
            </a:solidFill>
          </a:ln>
        </p:spPr>
        <p:txBody>
          <a:bodyPr wrap="square" rtlCol="0" anchor="ctr">
            <a:spAutoFit/>
          </a:bodyPr>
          <a:lstStyle/>
          <a:p>
            <a:r>
              <a:rPr lang="zh-TW" altLang="en-US" sz="2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位址</a:t>
            </a:r>
            <a:endParaRPr lang="zh-TW" altLang="en-US" sz="28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8687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HK" dirty="0" err="1" smtClean="0"/>
              <a:t>COUNTIF</a:t>
            </a:r>
            <a:r>
              <a:rPr lang="zh-TW" altLang="en-US" dirty="0" smtClean="0"/>
              <a:t>第</a:t>
            </a:r>
            <a:r>
              <a:rPr lang="en-US" altLang="zh-TW" dirty="0" smtClean="0"/>
              <a:t>2</a:t>
            </a:r>
            <a:r>
              <a:rPr lang="zh-TW" altLang="en-US" dirty="0" smtClean="0"/>
              <a:t>引數的比較。</a:t>
            </a:r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5E845A56-53EA-44FD-82DD-6D4B1D3C54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63</a:t>
            </a:fld>
            <a:endParaRPr lang="en-US" altLang="zh-TW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F527CC4-A1B7-476E-AB77-3EDD395FA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試算表</a:t>
            </a:r>
            <a:r>
              <a:rPr lang="en-US" altLang="zh-TW" dirty="0"/>
              <a:t>COUNTIF</a:t>
            </a:r>
            <a:r>
              <a:rPr lang="zh-TW" altLang="en-US" dirty="0"/>
              <a:t>函式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graphicFrame>
        <p:nvGraphicFramePr>
          <p:cNvPr id="12" name="表格 11">
            <a:extLst>
              <a:ext uri="{FF2B5EF4-FFF2-40B4-BE49-F238E27FC236}">
                <a16:creationId xmlns="" xmlns:a16="http://schemas.microsoft.com/office/drawing/2014/main" id="{D89A429E-F36B-48B1-9345-3A001FA6BA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890893"/>
              </p:ext>
            </p:extLst>
          </p:nvPr>
        </p:nvGraphicFramePr>
        <p:xfrm>
          <a:off x="333375" y="2096597"/>
          <a:ext cx="11461751" cy="35654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20584">
                  <a:extLst>
                    <a:ext uri="{9D8B030D-6E8A-4147-A177-3AD203B41FA5}">
                      <a16:colId xmlns="" xmlns:a16="http://schemas.microsoft.com/office/drawing/2014/main" val="2583652071"/>
                    </a:ext>
                  </a:extLst>
                </a:gridCol>
                <a:gridCol w="5620754">
                  <a:extLst>
                    <a:ext uri="{9D8B030D-6E8A-4147-A177-3AD203B41FA5}">
                      <a16:colId xmlns="" xmlns:a16="http://schemas.microsoft.com/office/drawing/2014/main" val="708164375"/>
                    </a:ext>
                  </a:extLst>
                </a:gridCol>
                <a:gridCol w="2020413">
                  <a:extLst>
                    <a:ext uri="{9D8B030D-6E8A-4147-A177-3AD203B41FA5}">
                      <a16:colId xmlns="" xmlns:a16="http://schemas.microsoft.com/office/drawing/2014/main" val="3621153130"/>
                    </a:ext>
                  </a:extLst>
                </a:gridCol>
              </a:tblGrid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統計條件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公式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結果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75228381"/>
                  </a:ext>
                </a:extLst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①年齡為</a:t>
                      </a:r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=COUNTIF(C2:C6, 11)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7234655"/>
                  </a:ext>
                </a:extLst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②女生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=COUNTIF(B2:B6 , " </a:t>
                      </a:r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")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39949035"/>
                  </a:ext>
                </a:extLst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③身高</a:t>
                      </a:r>
                      <a:r>
                        <a:rPr lang="en-US" altLang="zh-TW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140 </a:t>
                      </a:r>
                      <a:r>
                        <a:rPr lang="zh-TW" altLang="en-US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公分以上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=COUNTIF(D2:D6, "&gt;=140")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89598590"/>
                  </a:ext>
                </a:extLst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④和小華相同性別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=COUNTIF(B2:B6 , B3)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02615871"/>
                  </a:ext>
                </a:extLst>
              </a:tr>
            </a:tbl>
          </a:graphicData>
        </a:graphic>
      </p:graphicFrame>
      <p:sp>
        <p:nvSpPr>
          <p:cNvPr id="13" name="圖說文字: 折線不加上框線 21">
            <a:extLst>
              <a:ext uri="{FF2B5EF4-FFF2-40B4-BE49-F238E27FC236}">
                <a16:creationId xmlns="" xmlns:a16="http://schemas.microsoft.com/office/drawing/2014/main" id="{488081C4-D8CF-402C-92B2-EB24EA6D77E6}"/>
              </a:ext>
            </a:extLst>
          </p:cNvPr>
          <p:cNvSpPr/>
          <p:nvPr/>
        </p:nvSpPr>
        <p:spPr>
          <a:xfrm>
            <a:off x="8759502" y="2541661"/>
            <a:ext cx="1152128" cy="523220"/>
          </a:xfrm>
          <a:prstGeom prst="callout2">
            <a:avLst>
              <a:gd name="adj1" fmla="val 47877"/>
              <a:gd name="adj2" fmla="val -7231"/>
              <a:gd name="adj3" fmla="val 47877"/>
              <a:gd name="adj4" fmla="val -36508"/>
              <a:gd name="adj5" fmla="val 105218"/>
              <a:gd name="adj6" fmla="val -64304"/>
            </a:avLst>
          </a:prstGeom>
          <a:noFill/>
          <a:ln w="38100">
            <a:solidFill>
              <a:srgbClr val="0071BB"/>
            </a:solidFill>
          </a:ln>
        </p:spPr>
        <p:txBody>
          <a:bodyPr wrap="square" rtlCol="0" anchor="ctr">
            <a:spAutoFit/>
          </a:bodyPr>
          <a:lstStyle/>
          <a:p>
            <a:r>
              <a:rPr lang="zh-TW" altLang="en-US" sz="2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</a:p>
        </p:txBody>
      </p:sp>
      <p:sp>
        <p:nvSpPr>
          <p:cNvPr id="14" name="圖說文字: 折線不加上框線 22">
            <a:extLst>
              <a:ext uri="{FF2B5EF4-FFF2-40B4-BE49-F238E27FC236}">
                <a16:creationId xmlns="" xmlns:a16="http://schemas.microsoft.com/office/drawing/2014/main" id="{B8E4CF1B-1C1E-4AE2-A95A-9CF24946EAD6}"/>
              </a:ext>
            </a:extLst>
          </p:cNvPr>
          <p:cNvSpPr/>
          <p:nvPr/>
        </p:nvSpPr>
        <p:spPr>
          <a:xfrm>
            <a:off x="9191550" y="3242577"/>
            <a:ext cx="1152128" cy="523220"/>
          </a:xfrm>
          <a:prstGeom prst="callout2">
            <a:avLst>
              <a:gd name="adj1" fmla="val 47877"/>
              <a:gd name="adj2" fmla="val -7231"/>
              <a:gd name="adj3" fmla="val 47877"/>
              <a:gd name="adj4" fmla="val -36508"/>
              <a:gd name="adj5" fmla="val 105218"/>
              <a:gd name="adj6" fmla="val -64304"/>
            </a:avLst>
          </a:prstGeom>
          <a:noFill/>
          <a:ln w="38100">
            <a:solidFill>
              <a:srgbClr val="0071BB"/>
            </a:solidFill>
          </a:ln>
        </p:spPr>
        <p:txBody>
          <a:bodyPr wrap="square" rtlCol="0" anchor="ctr">
            <a:spAutoFit/>
          </a:bodyPr>
          <a:lstStyle/>
          <a:p>
            <a:r>
              <a:rPr lang="zh-TW" altLang="en-US" sz="2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文字</a:t>
            </a:r>
          </a:p>
        </p:txBody>
      </p:sp>
      <p:sp>
        <p:nvSpPr>
          <p:cNvPr id="15" name="圖說文字: 折線不加上框線 23">
            <a:extLst>
              <a:ext uri="{FF2B5EF4-FFF2-40B4-BE49-F238E27FC236}">
                <a16:creationId xmlns="" xmlns:a16="http://schemas.microsoft.com/office/drawing/2014/main" id="{9088C4EC-1DB7-4466-A836-4A3339CB27C4}"/>
              </a:ext>
            </a:extLst>
          </p:cNvPr>
          <p:cNvSpPr/>
          <p:nvPr/>
        </p:nvSpPr>
        <p:spPr>
          <a:xfrm>
            <a:off x="9463184" y="3981821"/>
            <a:ext cx="1384550" cy="523220"/>
          </a:xfrm>
          <a:prstGeom prst="callout2">
            <a:avLst>
              <a:gd name="adj1" fmla="val 47877"/>
              <a:gd name="adj2" fmla="val -6314"/>
              <a:gd name="adj3" fmla="val 50304"/>
              <a:gd name="adj4" fmla="val -29170"/>
              <a:gd name="adj5" fmla="val 105218"/>
              <a:gd name="adj6" fmla="val -50545"/>
            </a:avLst>
          </a:prstGeom>
          <a:noFill/>
          <a:ln w="38100">
            <a:solidFill>
              <a:srgbClr val="0071BB"/>
            </a:solidFill>
          </a:ln>
        </p:spPr>
        <p:txBody>
          <a:bodyPr wrap="square" rtlCol="0" anchor="ctr">
            <a:spAutoFit/>
          </a:bodyPr>
          <a:lstStyle/>
          <a:p>
            <a:r>
              <a:rPr lang="zh-TW" altLang="en-US" sz="2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表示式</a:t>
            </a:r>
          </a:p>
        </p:txBody>
      </p:sp>
      <p:sp>
        <p:nvSpPr>
          <p:cNvPr id="16" name="圖說文字: 折線不加上框線 24">
            <a:extLst>
              <a:ext uri="{FF2B5EF4-FFF2-40B4-BE49-F238E27FC236}">
                <a16:creationId xmlns="" xmlns:a16="http://schemas.microsoft.com/office/drawing/2014/main" id="{809A6621-BE57-40B3-A9B6-E09B00B4C5BE}"/>
              </a:ext>
            </a:extLst>
          </p:cNvPr>
          <p:cNvSpPr/>
          <p:nvPr/>
        </p:nvSpPr>
        <p:spPr>
          <a:xfrm>
            <a:off x="8887120" y="4826753"/>
            <a:ext cx="1152128" cy="523220"/>
          </a:xfrm>
          <a:prstGeom prst="callout2">
            <a:avLst>
              <a:gd name="adj1" fmla="val 47877"/>
              <a:gd name="adj2" fmla="val -7231"/>
              <a:gd name="adj3" fmla="val 47877"/>
              <a:gd name="adj4" fmla="val -36508"/>
              <a:gd name="adj5" fmla="val 78033"/>
              <a:gd name="adj6" fmla="val -47549"/>
            </a:avLst>
          </a:prstGeom>
          <a:noFill/>
          <a:ln w="38100">
            <a:solidFill>
              <a:srgbClr val="0071BB"/>
            </a:solidFill>
          </a:ln>
        </p:spPr>
        <p:txBody>
          <a:bodyPr wrap="square" rtlCol="0" anchor="ctr">
            <a:spAutoFit/>
          </a:bodyPr>
          <a:lstStyle/>
          <a:p>
            <a:r>
              <a:rPr lang="zh-TW" altLang="en-US" sz="2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位址</a:t>
            </a:r>
          </a:p>
        </p:txBody>
      </p:sp>
    </p:spTree>
    <p:extLst>
      <p:ext uri="{BB962C8B-B14F-4D97-AF65-F5344CB8AC3E}">
        <p14:creationId xmlns:p14="http://schemas.microsoft.com/office/powerpoint/2010/main" val="214880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AE6E2BB7-5E77-4981-BCA7-A3A3105AE6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64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15CF932-65C6-499C-A8F4-E163AFB3C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en-US" altLang="zh-TW" dirty="0"/>
              <a:t>1. </a:t>
            </a:r>
            <a:r>
              <a:rPr lang="zh-TW" altLang="en-US" dirty="0"/>
              <a:t>若函式的引數為文字，必須使用雙引號</a:t>
            </a:r>
            <a:r>
              <a:rPr lang="en-US" altLang="zh-TW" dirty="0"/>
              <a:t>" " </a:t>
            </a:r>
            <a:r>
              <a:rPr lang="zh-TW" altLang="en-US" dirty="0"/>
              <a:t>將文字引起來，如例②的「</a:t>
            </a:r>
            <a:r>
              <a:rPr lang="en-US" altLang="zh-TW" dirty="0"/>
              <a:t>" </a:t>
            </a:r>
            <a:r>
              <a:rPr lang="zh-TW" altLang="en-US" dirty="0"/>
              <a:t>女</a:t>
            </a:r>
            <a:r>
              <a:rPr lang="en-US" altLang="zh-TW" dirty="0"/>
              <a:t>"</a:t>
            </a:r>
            <a:r>
              <a:rPr lang="zh-TW" altLang="en-US" dirty="0" smtClean="0"/>
              <a:t>」。</a:t>
            </a:r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56AFFB53-C96A-4179-B394-0EB749BDB8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50</a:t>
            </a:r>
            <a:endParaRPr lang="zh-TW" altLang="en-US" dirty="0"/>
          </a:p>
        </p:txBody>
      </p:sp>
      <p:graphicFrame>
        <p:nvGraphicFramePr>
          <p:cNvPr id="5" name="表格 4">
            <a:extLst>
              <a:ext uri="{FF2B5EF4-FFF2-40B4-BE49-F238E27FC236}">
                <a16:creationId xmlns="" xmlns:a16="http://schemas.microsoft.com/office/drawing/2014/main" id="{D89A429E-F36B-48B1-9345-3A001FA6BA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402949"/>
              </p:ext>
            </p:extLst>
          </p:nvPr>
        </p:nvGraphicFramePr>
        <p:xfrm>
          <a:off x="333375" y="2840714"/>
          <a:ext cx="11461751" cy="35654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20584">
                  <a:extLst>
                    <a:ext uri="{9D8B030D-6E8A-4147-A177-3AD203B41FA5}">
                      <a16:colId xmlns="" xmlns:a16="http://schemas.microsoft.com/office/drawing/2014/main" val="2583652071"/>
                    </a:ext>
                  </a:extLst>
                </a:gridCol>
                <a:gridCol w="5620754">
                  <a:extLst>
                    <a:ext uri="{9D8B030D-6E8A-4147-A177-3AD203B41FA5}">
                      <a16:colId xmlns="" xmlns:a16="http://schemas.microsoft.com/office/drawing/2014/main" val="708164375"/>
                    </a:ext>
                  </a:extLst>
                </a:gridCol>
                <a:gridCol w="2020413">
                  <a:extLst>
                    <a:ext uri="{9D8B030D-6E8A-4147-A177-3AD203B41FA5}">
                      <a16:colId xmlns="" xmlns:a16="http://schemas.microsoft.com/office/drawing/2014/main" val="3621153130"/>
                    </a:ext>
                  </a:extLst>
                </a:gridCol>
              </a:tblGrid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統計條件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公式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結果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75228381"/>
                  </a:ext>
                </a:extLst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①年齡為</a:t>
                      </a:r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=COUNTIF(C2:C6, 11)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7234655"/>
                  </a:ext>
                </a:extLst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②女生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=COUNTIF(B2:B6 , " </a:t>
                      </a:r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")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39949035"/>
                  </a:ext>
                </a:extLst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③身高</a:t>
                      </a:r>
                      <a:r>
                        <a:rPr lang="en-US" altLang="zh-TW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140 </a:t>
                      </a:r>
                      <a:r>
                        <a:rPr lang="zh-TW" altLang="en-US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公分以上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=COUNTIF(D2:D6, "&gt;=140")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89598590"/>
                  </a:ext>
                </a:extLst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④和小華相同性別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=COUNTIF(B2:B6 , B3)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02615871"/>
                  </a:ext>
                </a:extLst>
              </a:tr>
            </a:tbl>
          </a:graphicData>
        </a:graphic>
      </p:graphicFrame>
      <p:sp>
        <p:nvSpPr>
          <p:cNvPr id="7" name="圖說文字: 折線不加上框線 22">
            <a:extLst>
              <a:ext uri="{FF2B5EF4-FFF2-40B4-BE49-F238E27FC236}">
                <a16:creationId xmlns="" xmlns:a16="http://schemas.microsoft.com/office/drawing/2014/main" id="{B8E4CF1B-1C1E-4AE2-A95A-9CF24946EAD6}"/>
              </a:ext>
            </a:extLst>
          </p:cNvPr>
          <p:cNvSpPr/>
          <p:nvPr/>
        </p:nvSpPr>
        <p:spPr>
          <a:xfrm>
            <a:off x="9191550" y="3986694"/>
            <a:ext cx="1152128" cy="523220"/>
          </a:xfrm>
          <a:prstGeom prst="callout2">
            <a:avLst>
              <a:gd name="adj1" fmla="val 47877"/>
              <a:gd name="adj2" fmla="val -7231"/>
              <a:gd name="adj3" fmla="val 47877"/>
              <a:gd name="adj4" fmla="val -36508"/>
              <a:gd name="adj5" fmla="val 105218"/>
              <a:gd name="adj6" fmla="val -64304"/>
            </a:avLst>
          </a:prstGeom>
          <a:noFill/>
          <a:ln w="38100">
            <a:solidFill>
              <a:srgbClr val="0071BB"/>
            </a:solidFill>
          </a:ln>
        </p:spPr>
        <p:txBody>
          <a:bodyPr wrap="square" rtlCol="0" anchor="ctr">
            <a:spAutoFit/>
          </a:bodyPr>
          <a:lstStyle/>
          <a:p>
            <a:r>
              <a:rPr lang="zh-TW" altLang="en-US" sz="2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文字</a:t>
            </a:r>
          </a:p>
        </p:txBody>
      </p:sp>
      <p:sp>
        <p:nvSpPr>
          <p:cNvPr id="8" name="圖說文字: 折線不加上框線 23">
            <a:extLst>
              <a:ext uri="{FF2B5EF4-FFF2-40B4-BE49-F238E27FC236}">
                <a16:creationId xmlns="" xmlns:a16="http://schemas.microsoft.com/office/drawing/2014/main" id="{9088C4EC-1DB7-4466-A836-4A3339CB27C4}"/>
              </a:ext>
            </a:extLst>
          </p:cNvPr>
          <p:cNvSpPr/>
          <p:nvPr/>
        </p:nvSpPr>
        <p:spPr>
          <a:xfrm>
            <a:off x="9463184" y="4725938"/>
            <a:ext cx="1384550" cy="523220"/>
          </a:xfrm>
          <a:prstGeom prst="callout2">
            <a:avLst>
              <a:gd name="adj1" fmla="val 47877"/>
              <a:gd name="adj2" fmla="val -6314"/>
              <a:gd name="adj3" fmla="val 50304"/>
              <a:gd name="adj4" fmla="val -29170"/>
              <a:gd name="adj5" fmla="val 105218"/>
              <a:gd name="adj6" fmla="val -50545"/>
            </a:avLst>
          </a:prstGeom>
          <a:noFill/>
          <a:ln w="38100">
            <a:solidFill>
              <a:srgbClr val="0071BB"/>
            </a:solidFill>
          </a:ln>
        </p:spPr>
        <p:txBody>
          <a:bodyPr wrap="square" rtlCol="0" anchor="ctr">
            <a:spAutoFit/>
          </a:bodyPr>
          <a:lstStyle/>
          <a:p>
            <a:r>
              <a:rPr lang="zh-TW" altLang="en-US" sz="2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表示式</a:t>
            </a:r>
          </a:p>
        </p:txBody>
      </p:sp>
    </p:spTree>
    <p:extLst>
      <p:ext uri="{BB962C8B-B14F-4D97-AF65-F5344CB8AC3E}">
        <p14:creationId xmlns:p14="http://schemas.microsoft.com/office/powerpoint/2010/main" val="357308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AE6E2BB7-5E77-4981-BCA7-A3A3105AE6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65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15CF932-65C6-499C-A8F4-E163AFB3C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en-US" altLang="zh-TW" dirty="0" smtClean="0"/>
              <a:t>2</a:t>
            </a:r>
            <a:r>
              <a:rPr lang="en-US" altLang="zh-TW" dirty="0"/>
              <a:t>. </a:t>
            </a:r>
            <a:r>
              <a:rPr lang="zh-TW" altLang="en-US" dirty="0"/>
              <a:t>若函式的參數為數字、位址</a:t>
            </a:r>
            <a:r>
              <a:rPr lang="zh-TW" altLang="en-US" dirty="0" smtClean="0"/>
              <a:t>，可</a:t>
            </a:r>
            <a:r>
              <a:rPr lang="zh-TW" altLang="en-US" dirty="0"/>
              <a:t>直接</a:t>
            </a:r>
            <a:r>
              <a:rPr lang="zh-TW" altLang="en-US" dirty="0" smtClean="0"/>
              <a:t>寫。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  </a:t>
            </a:r>
            <a:r>
              <a:rPr lang="zh-TW" altLang="en-US" dirty="0" smtClean="0"/>
              <a:t>例</a:t>
            </a:r>
            <a:r>
              <a:rPr lang="zh-TW" altLang="en-US" dirty="0"/>
              <a:t>①</a:t>
            </a:r>
            <a:r>
              <a:rPr lang="zh-TW" altLang="en-US" dirty="0" smtClean="0"/>
              <a:t>的</a:t>
            </a:r>
            <a:r>
              <a:rPr lang="en-US" altLang="zh-TW" dirty="0" smtClean="0"/>
              <a:t>11</a:t>
            </a:r>
            <a:r>
              <a:rPr lang="zh-TW" altLang="en-US" dirty="0" smtClean="0"/>
              <a:t>為</a:t>
            </a:r>
            <a:r>
              <a:rPr lang="zh-TW" altLang="en-US" dirty="0"/>
              <a:t>數字</a:t>
            </a:r>
            <a:r>
              <a:rPr lang="zh-TW" altLang="en-US" dirty="0" smtClean="0"/>
              <a:t>，例</a:t>
            </a:r>
            <a:r>
              <a:rPr lang="zh-TW" altLang="en-US" dirty="0"/>
              <a:t>④</a:t>
            </a:r>
            <a:r>
              <a:rPr lang="zh-TW" altLang="en-US" dirty="0" smtClean="0"/>
              <a:t>的</a:t>
            </a:r>
            <a:r>
              <a:rPr lang="en-US" altLang="zh-TW" dirty="0" err="1" smtClean="0"/>
              <a:t>B3</a:t>
            </a:r>
            <a:r>
              <a:rPr lang="zh-TW" altLang="en-US" dirty="0" smtClean="0"/>
              <a:t>、各例的</a:t>
            </a:r>
            <a:r>
              <a:rPr lang="zh-TW" altLang="en-US" dirty="0"/>
              <a:t>範圍均為位址。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56AFFB53-C96A-4179-B394-0EB749BDB8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50</a:t>
            </a:r>
            <a:endParaRPr lang="zh-TW" altLang="en-US" dirty="0"/>
          </a:p>
        </p:txBody>
      </p:sp>
      <p:graphicFrame>
        <p:nvGraphicFramePr>
          <p:cNvPr id="5" name="表格 4">
            <a:extLst>
              <a:ext uri="{FF2B5EF4-FFF2-40B4-BE49-F238E27FC236}">
                <a16:creationId xmlns="" xmlns:a16="http://schemas.microsoft.com/office/drawing/2014/main" id="{D89A429E-F36B-48B1-9345-3A001FA6BA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513990"/>
              </p:ext>
            </p:extLst>
          </p:nvPr>
        </p:nvGraphicFramePr>
        <p:xfrm>
          <a:off x="333375" y="2840714"/>
          <a:ext cx="11461751" cy="35654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20584">
                  <a:extLst>
                    <a:ext uri="{9D8B030D-6E8A-4147-A177-3AD203B41FA5}">
                      <a16:colId xmlns="" xmlns:a16="http://schemas.microsoft.com/office/drawing/2014/main" val="2583652071"/>
                    </a:ext>
                  </a:extLst>
                </a:gridCol>
                <a:gridCol w="5620754">
                  <a:extLst>
                    <a:ext uri="{9D8B030D-6E8A-4147-A177-3AD203B41FA5}">
                      <a16:colId xmlns="" xmlns:a16="http://schemas.microsoft.com/office/drawing/2014/main" val="708164375"/>
                    </a:ext>
                  </a:extLst>
                </a:gridCol>
                <a:gridCol w="2020413">
                  <a:extLst>
                    <a:ext uri="{9D8B030D-6E8A-4147-A177-3AD203B41FA5}">
                      <a16:colId xmlns="" xmlns:a16="http://schemas.microsoft.com/office/drawing/2014/main" val="3621153130"/>
                    </a:ext>
                  </a:extLst>
                </a:gridCol>
              </a:tblGrid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統計條件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公式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結果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75228381"/>
                  </a:ext>
                </a:extLst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①年齡為</a:t>
                      </a:r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歲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=COUNTIF(C2:C6, 11)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7234655"/>
                  </a:ext>
                </a:extLst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②女生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=COUNTIF(B2:B6 , " </a:t>
                      </a:r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</a:t>
                      </a:r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")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39949035"/>
                  </a:ext>
                </a:extLst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③身高</a:t>
                      </a:r>
                      <a:r>
                        <a:rPr lang="en-US" altLang="zh-TW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140 </a:t>
                      </a:r>
                      <a:r>
                        <a:rPr lang="zh-TW" altLang="en-US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公分以上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=COUNTIF(D2:D6, "&gt;=140")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89598590"/>
                  </a:ext>
                </a:extLst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④和小華相同性別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=COUNTIF(B2:B6 , B3)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02615871"/>
                  </a:ext>
                </a:extLst>
              </a:tr>
            </a:tbl>
          </a:graphicData>
        </a:graphic>
      </p:graphicFrame>
      <p:sp>
        <p:nvSpPr>
          <p:cNvPr id="6" name="圖說文字: 折線不加上框線 21">
            <a:extLst>
              <a:ext uri="{FF2B5EF4-FFF2-40B4-BE49-F238E27FC236}">
                <a16:creationId xmlns="" xmlns:a16="http://schemas.microsoft.com/office/drawing/2014/main" id="{488081C4-D8CF-402C-92B2-EB24EA6D77E6}"/>
              </a:ext>
            </a:extLst>
          </p:cNvPr>
          <p:cNvSpPr/>
          <p:nvPr/>
        </p:nvSpPr>
        <p:spPr>
          <a:xfrm>
            <a:off x="8759502" y="3285778"/>
            <a:ext cx="1152128" cy="523220"/>
          </a:xfrm>
          <a:prstGeom prst="callout2">
            <a:avLst>
              <a:gd name="adj1" fmla="val 47877"/>
              <a:gd name="adj2" fmla="val -7231"/>
              <a:gd name="adj3" fmla="val 47877"/>
              <a:gd name="adj4" fmla="val -36508"/>
              <a:gd name="adj5" fmla="val 105218"/>
              <a:gd name="adj6" fmla="val -64304"/>
            </a:avLst>
          </a:prstGeom>
          <a:noFill/>
          <a:ln w="38100">
            <a:solidFill>
              <a:srgbClr val="0071BB"/>
            </a:solidFill>
          </a:ln>
        </p:spPr>
        <p:txBody>
          <a:bodyPr wrap="square" rtlCol="0" anchor="ctr">
            <a:spAutoFit/>
          </a:bodyPr>
          <a:lstStyle/>
          <a:p>
            <a:r>
              <a:rPr lang="zh-TW" altLang="en-US" sz="2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</a:p>
        </p:txBody>
      </p:sp>
      <p:sp>
        <p:nvSpPr>
          <p:cNvPr id="9" name="圖說文字: 折線不加上框線 24">
            <a:extLst>
              <a:ext uri="{FF2B5EF4-FFF2-40B4-BE49-F238E27FC236}">
                <a16:creationId xmlns="" xmlns:a16="http://schemas.microsoft.com/office/drawing/2014/main" id="{809A6621-BE57-40B3-A9B6-E09B00B4C5BE}"/>
              </a:ext>
            </a:extLst>
          </p:cNvPr>
          <p:cNvSpPr/>
          <p:nvPr/>
        </p:nvSpPr>
        <p:spPr>
          <a:xfrm>
            <a:off x="8887120" y="5570870"/>
            <a:ext cx="1152128" cy="523220"/>
          </a:xfrm>
          <a:prstGeom prst="callout2">
            <a:avLst>
              <a:gd name="adj1" fmla="val 47877"/>
              <a:gd name="adj2" fmla="val -7231"/>
              <a:gd name="adj3" fmla="val 47877"/>
              <a:gd name="adj4" fmla="val -36508"/>
              <a:gd name="adj5" fmla="val 78033"/>
              <a:gd name="adj6" fmla="val -47549"/>
            </a:avLst>
          </a:prstGeom>
          <a:noFill/>
          <a:ln w="38100">
            <a:solidFill>
              <a:srgbClr val="0071BB"/>
            </a:solidFill>
          </a:ln>
        </p:spPr>
        <p:txBody>
          <a:bodyPr wrap="square" rtlCol="0" anchor="ctr">
            <a:spAutoFit/>
          </a:bodyPr>
          <a:lstStyle/>
          <a:p>
            <a:r>
              <a:rPr lang="zh-TW" altLang="en-US" sz="2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位址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6455246" y="3429794"/>
            <a:ext cx="1296144" cy="3167856"/>
          </a:xfrm>
          <a:prstGeom prst="roundRect">
            <a:avLst/>
          </a:prstGeom>
          <a:noFill/>
          <a:ln w="38100">
            <a:solidFill>
              <a:srgbClr val="0071BB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703208" y="2968129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位址</a:t>
            </a:r>
          </a:p>
        </p:txBody>
      </p:sp>
    </p:spTree>
    <p:extLst>
      <p:ext uri="{BB962C8B-B14F-4D97-AF65-F5344CB8AC3E}">
        <p14:creationId xmlns:p14="http://schemas.microsoft.com/office/powerpoint/2010/main" val="3589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AE6E2BB7-5E77-4981-BCA7-A3A3105AE6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66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15CF932-65C6-499C-A8F4-E163AFB3C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spcBef>
                <a:spcPts val="0"/>
              </a:spcBef>
              <a:buNone/>
            </a:pPr>
            <a:r>
              <a:rPr lang="en-US" altLang="zh-TW" dirty="0"/>
              <a:t>3. COUNTIF </a:t>
            </a:r>
            <a:r>
              <a:rPr lang="zh-TW" altLang="en-US" dirty="0"/>
              <a:t>第二引數的表示式參考：</a:t>
            </a:r>
          </a:p>
          <a:p>
            <a:pPr>
              <a:spcBef>
                <a:spcPts val="0"/>
              </a:spcBef>
            </a:pPr>
            <a:r>
              <a:rPr lang="zh-TW" altLang="en-US" dirty="0"/>
              <a:t>大於</a:t>
            </a:r>
            <a:r>
              <a:rPr lang="en-US" altLang="zh-TW" dirty="0"/>
              <a:t>5</a:t>
            </a:r>
            <a:r>
              <a:rPr lang="zh-TW" altLang="en-US" dirty="0"/>
              <a:t>：</a:t>
            </a:r>
            <a:r>
              <a:rPr lang="en-US" altLang="zh-TW" dirty="0"/>
              <a:t>"&gt;5"</a:t>
            </a:r>
          </a:p>
          <a:p>
            <a:pPr>
              <a:spcBef>
                <a:spcPts val="0"/>
              </a:spcBef>
            </a:pPr>
            <a:r>
              <a:rPr lang="zh-TW" altLang="en-US" dirty="0"/>
              <a:t>不等於</a:t>
            </a:r>
            <a:r>
              <a:rPr lang="en-US" altLang="zh-TW" dirty="0"/>
              <a:t>5</a:t>
            </a:r>
            <a:r>
              <a:rPr lang="zh-TW" altLang="en-US" dirty="0"/>
              <a:t>：</a:t>
            </a:r>
            <a:r>
              <a:rPr lang="en-US" altLang="zh-TW" dirty="0"/>
              <a:t>"&lt;&gt;5"</a:t>
            </a:r>
          </a:p>
          <a:p>
            <a:pPr>
              <a:spcBef>
                <a:spcPts val="0"/>
              </a:spcBef>
            </a:pPr>
            <a:r>
              <a:rPr lang="zh-TW" altLang="en-US" dirty="0"/>
              <a:t>大於或等於</a:t>
            </a:r>
            <a:r>
              <a:rPr lang="en-US" altLang="zh-TW" dirty="0"/>
              <a:t>5</a:t>
            </a:r>
            <a:r>
              <a:rPr lang="zh-TW" altLang="en-US" dirty="0"/>
              <a:t>：</a:t>
            </a:r>
            <a:r>
              <a:rPr lang="en-US" altLang="zh-TW" dirty="0"/>
              <a:t>"&gt;=5"</a:t>
            </a:r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56AFFB53-C96A-4179-B394-0EB749BDB8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50</a:t>
            </a:r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654505"/>
              </p:ext>
            </p:extLst>
          </p:nvPr>
        </p:nvGraphicFramePr>
        <p:xfrm>
          <a:off x="334963" y="4293890"/>
          <a:ext cx="11461751" cy="14261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20584"/>
                <a:gridCol w="5620754"/>
                <a:gridCol w="2020413"/>
              </a:tblGrid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統計條件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公式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結果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2D3D5"/>
                    </a:solidFill>
                  </a:tcPr>
                </a:tc>
              </a:tr>
              <a:tr h="7130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③身高</a:t>
                      </a:r>
                      <a:r>
                        <a:rPr lang="en-US" altLang="zh-TW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140 </a:t>
                      </a:r>
                      <a:r>
                        <a:rPr lang="zh-TW" altLang="en-US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公分以上</a:t>
                      </a:r>
                      <a:endParaRPr lang="zh-TW" alt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=COUNTIF(D2:D6, "&gt;=140")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3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32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圖說文字: 折線不加上框線 21">
            <a:extLst>
              <a:ext uri="{FF2B5EF4-FFF2-40B4-BE49-F238E27FC236}">
                <a16:creationId xmlns="" xmlns:a16="http://schemas.microsoft.com/office/drawing/2014/main" id="{488081C4-D8CF-402C-92B2-EB24EA6D77E6}"/>
              </a:ext>
            </a:extLst>
          </p:cNvPr>
          <p:cNvSpPr/>
          <p:nvPr/>
        </p:nvSpPr>
        <p:spPr>
          <a:xfrm>
            <a:off x="9047534" y="4711956"/>
            <a:ext cx="1512168" cy="523220"/>
          </a:xfrm>
          <a:prstGeom prst="callout2">
            <a:avLst>
              <a:gd name="adj1" fmla="val 47877"/>
              <a:gd name="adj2" fmla="val -7231"/>
              <a:gd name="adj3" fmla="val 47877"/>
              <a:gd name="adj4" fmla="val -36508"/>
              <a:gd name="adj5" fmla="val 111044"/>
              <a:gd name="adj6" fmla="val -43476"/>
            </a:avLst>
          </a:prstGeom>
          <a:noFill/>
          <a:ln w="38100">
            <a:solidFill>
              <a:srgbClr val="0071BB"/>
            </a:solidFill>
          </a:ln>
        </p:spPr>
        <p:txBody>
          <a:bodyPr wrap="square" rtlCol="0" anchor="ctr">
            <a:spAutoFit/>
          </a:bodyPr>
          <a:lstStyle/>
          <a:p>
            <a:r>
              <a:rPr lang="zh-TW" altLang="en-US" sz="28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表示式</a:t>
            </a:r>
            <a:endParaRPr lang="zh-TW" altLang="en-US" sz="28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5246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6681861-0F47-4341-A58B-9385D7072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Step1 </a:t>
            </a:r>
            <a:r>
              <a:rPr lang="zh-TW" altLang="en-US" dirty="0"/>
              <a:t>設定「統計答對數」公式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13523EB-2E5C-4DD5-92E1-4F106555B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50F8A327-7F7A-402C-A197-1D8F5A5A23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51</a:t>
            </a:r>
            <a:endParaRPr lang="zh-TW" altLang="en-US" dirty="0"/>
          </a:p>
        </p:txBody>
      </p:sp>
      <p:pic>
        <p:nvPicPr>
          <p:cNvPr id="6" name="內容版面配置區 5">
            <a:extLst>
              <a:ext uri="{FF2B5EF4-FFF2-40B4-BE49-F238E27FC236}">
                <a16:creationId xmlns="" xmlns:a16="http://schemas.microsoft.com/office/drawing/2014/main" id="{2B4CFE5F-2E04-4335-8916-225770602F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913" y="1413570"/>
            <a:ext cx="9001000" cy="485394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" name="箭號: 向右 19">
            <a:extLst>
              <a:ext uri="{FF2B5EF4-FFF2-40B4-BE49-F238E27FC236}">
                <a16:creationId xmlns="" xmlns:a16="http://schemas.microsoft.com/office/drawing/2014/main" id="{6670A508-63D3-4AFD-B30C-C3B8CEA0FDF6}"/>
              </a:ext>
            </a:extLst>
          </p:cNvPr>
          <p:cNvSpPr/>
          <p:nvPr/>
        </p:nvSpPr>
        <p:spPr>
          <a:xfrm>
            <a:off x="1126654" y="2853730"/>
            <a:ext cx="1157156" cy="751127"/>
          </a:xfrm>
          <a:prstGeom prst="rightArrow">
            <a:avLst>
              <a:gd name="adj1" fmla="val 50000"/>
              <a:gd name="adj2" fmla="val 55072"/>
            </a:avLst>
          </a:prstGeom>
          <a:solidFill>
            <a:schemeClr val="accent2">
              <a:lumMod val="75000"/>
            </a:schemeClr>
          </a:solidFill>
          <a:ln w="571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413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1AF3B19-C00C-4CD9-B56D-ED38D00AB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1. </a:t>
            </a:r>
            <a:r>
              <a:rPr lang="zh-TW" altLang="en-US" dirty="0"/>
              <a:t>準備統計表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20826FE4-1855-44C1-9D6E-2337B79E3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① 點選工作表 模擬考答案。</a:t>
            </a:r>
          </a:p>
          <a:p>
            <a:pPr marL="698500" indent="-585788">
              <a:buNone/>
            </a:pPr>
            <a:r>
              <a:rPr lang="zh-TW" altLang="en-US" dirty="0"/>
              <a:t>② 刪除原本的英、數、自、社答案資料，改為「答對人數」、「答錯人數」、「答錯率」三列。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B543B64-D1D8-45FF-9085-E2F303D4D8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D773F5BC-81EE-43E6-8C55-D011267F46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51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428081DC-1B85-4727-847F-F226EC045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830" y="3392161"/>
            <a:ext cx="6185552" cy="333566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0" name="矩形: 圓角 19">
            <a:extLst>
              <a:ext uri="{FF2B5EF4-FFF2-40B4-BE49-F238E27FC236}">
                <a16:creationId xmlns="" xmlns:a16="http://schemas.microsoft.com/office/drawing/2014/main" id="{F880080A-C073-45EB-93CB-A08715620900}"/>
              </a:ext>
            </a:extLst>
          </p:cNvPr>
          <p:cNvSpPr/>
          <p:nvPr/>
        </p:nvSpPr>
        <p:spPr>
          <a:xfrm>
            <a:off x="3360960" y="923178"/>
            <a:ext cx="2374206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="" xmlns:a16="http://schemas.microsoft.com/office/drawing/2014/main" id="{BD5371A5-8771-4EF6-8A7D-AA9932B36AAC}"/>
              </a:ext>
            </a:extLst>
          </p:cNvPr>
          <p:cNvSpPr/>
          <p:nvPr/>
        </p:nvSpPr>
        <p:spPr>
          <a:xfrm>
            <a:off x="3383855" y="4443161"/>
            <a:ext cx="1127176" cy="116216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="" xmlns:a16="http://schemas.microsoft.com/office/drawing/2014/main" id="{B1E2B823-2E83-482A-8D01-C8B53CEF56B9}"/>
              </a:ext>
            </a:extLst>
          </p:cNvPr>
          <p:cNvGrpSpPr/>
          <p:nvPr/>
        </p:nvGrpSpPr>
        <p:grpSpPr>
          <a:xfrm>
            <a:off x="8554997" y="5573043"/>
            <a:ext cx="584269" cy="519351"/>
            <a:chOff x="13079982" y="4221882"/>
            <a:chExt cx="584269" cy="519351"/>
          </a:xfrm>
        </p:grpSpPr>
        <p:sp>
          <p:nvSpPr>
            <p:cNvPr id="23" name="語音泡泡: 橢圓形 22">
              <a:extLst>
                <a:ext uri="{FF2B5EF4-FFF2-40B4-BE49-F238E27FC236}">
                  <a16:creationId xmlns="" xmlns:a16="http://schemas.microsoft.com/office/drawing/2014/main" id="{6BDF6CAD-E289-4D33-8209-7F30D5014FEE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="" xmlns:a16="http://schemas.microsoft.com/office/drawing/2014/main" id="{84981229-8CB0-4937-8CD2-6FDE3A06F295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5" name="群組 24">
            <a:extLst>
              <a:ext uri="{FF2B5EF4-FFF2-40B4-BE49-F238E27FC236}">
                <a16:creationId xmlns="" xmlns:a16="http://schemas.microsoft.com/office/drawing/2014/main" id="{E6538219-F26B-4904-B228-744A45CB0DBE}"/>
              </a:ext>
            </a:extLst>
          </p:cNvPr>
          <p:cNvGrpSpPr/>
          <p:nvPr/>
        </p:nvGrpSpPr>
        <p:grpSpPr>
          <a:xfrm>
            <a:off x="4599787" y="4031669"/>
            <a:ext cx="584269" cy="519351"/>
            <a:chOff x="13079982" y="4221882"/>
            <a:chExt cx="584269" cy="519351"/>
          </a:xfrm>
        </p:grpSpPr>
        <p:sp>
          <p:nvSpPr>
            <p:cNvPr id="26" name="語音泡泡: 橢圓形 25">
              <a:extLst>
                <a:ext uri="{FF2B5EF4-FFF2-40B4-BE49-F238E27FC236}">
                  <a16:creationId xmlns="" xmlns:a16="http://schemas.microsoft.com/office/drawing/2014/main" id="{1F7CAD3B-54BB-4ED0-9E72-611BCF6182BF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="" xmlns:a16="http://schemas.microsoft.com/office/drawing/2014/main" id="{1C328B5F-DA3A-40C4-9750-9B199F9E9736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760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01C126AC-59D3-4532-9604-BCA46AB6B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2. </a:t>
            </a:r>
            <a:r>
              <a:rPr lang="zh-TW" altLang="en-US" dirty="0"/>
              <a:t>設定公式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2B992F3-3182-4BD9-9F87-B3E46EAEE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6192291" cy="5521446"/>
          </a:xfrm>
        </p:spPr>
        <p:txBody>
          <a:bodyPr/>
          <a:lstStyle/>
          <a:p>
            <a:pPr marL="711200" indent="-598488">
              <a:buNone/>
            </a:pPr>
            <a:r>
              <a:rPr lang="zh-TW" altLang="en-US" dirty="0"/>
              <a:t>① 在</a:t>
            </a:r>
            <a:r>
              <a:rPr lang="en-US" altLang="zh-TW" dirty="0"/>
              <a:t>B3 </a:t>
            </a:r>
            <a:r>
              <a:rPr lang="zh-TW" altLang="en-US" dirty="0"/>
              <a:t>格輸入「</a:t>
            </a:r>
            <a:r>
              <a:rPr lang="en-US" altLang="zh-TW" dirty="0"/>
              <a:t>=COUNTIF(</a:t>
            </a:r>
            <a:r>
              <a:rPr lang="zh-TW" altLang="en-US" dirty="0"/>
              <a:t>」。</a:t>
            </a:r>
          </a:p>
          <a:p>
            <a:pPr marL="698500" indent="-585788">
              <a:buNone/>
            </a:pPr>
            <a:r>
              <a:rPr lang="zh-TW" altLang="en-US" dirty="0"/>
              <a:t>② </a:t>
            </a:r>
            <a:r>
              <a:rPr lang="zh-TW" altLang="en-US" dirty="0" smtClean="0"/>
              <a:t>自動出現</a:t>
            </a:r>
            <a:r>
              <a:rPr lang="zh-TW" altLang="en-US" dirty="0"/>
              <a:t>函數說明的浮動視窗，提示接下來要輸入的是「範圍」。</a:t>
            </a:r>
            <a:endParaRPr lang="en-US" altLang="zh-TW" dirty="0"/>
          </a:p>
          <a:p>
            <a:pPr marL="723900" indent="-611188">
              <a:buNone/>
            </a:pPr>
            <a:r>
              <a:rPr lang="zh-TW" altLang="en-US" dirty="0"/>
              <a:t>　「等號」和「左括號」都必須是半型文字。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73FDD00-860E-4D1E-87DA-6164039F0D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421697F-2788-4873-90E6-C05706C796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51</a:t>
            </a:r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="" xmlns:a16="http://schemas.microsoft.com/office/drawing/2014/main" id="{95B91E7E-7A0C-4544-9BC4-65A170373B8E}"/>
              </a:ext>
            </a:extLst>
          </p:cNvPr>
          <p:cNvSpPr/>
          <p:nvPr/>
        </p:nvSpPr>
        <p:spPr>
          <a:xfrm>
            <a:off x="459860" y="4736849"/>
            <a:ext cx="522778" cy="565153"/>
          </a:xfrm>
          <a:prstGeom prst="roundRect">
            <a:avLst/>
          </a:prstGeom>
          <a:solidFill>
            <a:srgbClr val="F17BA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="" xmlns:a16="http://schemas.microsoft.com/office/drawing/2014/main" id="{6766CA14-C540-4685-82D3-0F8A32F29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410" y="2709714"/>
            <a:ext cx="4657143" cy="342857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21" name="群組 20">
            <a:extLst>
              <a:ext uri="{FF2B5EF4-FFF2-40B4-BE49-F238E27FC236}">
                <a16:creationId xmlns="" xmlns:a16="http://schemas.microsoft.com/office/drawing/2014/main" id="{29FEDC91-7AB1-45F1-A571-171D7C4A4C04}"/>
              </a:ext>
            </a:extLst>
          </p:cNvPr>
          <p:cNvGrpSpPr/>
          <p:nvPr/>
        </p:nvGrpSpPr>
        <p:grpSpPr>
          <a:xfrm>
            <a:off x="9759582" y="3591255"/>
            <a:ext cx="584269" cy="519351"/>
            <a:chOff x="13079982" y="4221882"/>
            <a:chExt cx="584269" cy="519351"/>
          </a:xfrm>
        </p:grpSpPr>
        <p:sp>
          <p:nvSpPr>
            <p:cNvPr id="22" name="語音泡泡: 橢圓形 21">
              <a:extLst>
                <a:ext uri="{FF2B5EF4-FFF2-40B4-BE49-F238E27FC236}">
                  <a16:creationId xmlns="" xmlns:a16="http://schemas.microsoft.com/office/drawing/2014/main" id="{4141EA5A-4038-4FDF-8F1C-A9C59028FF6F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="" xmlns:a16="http://schemas.microsoft.com/office/drawing/2014/main" id="{7FB127AD-63CB-4FE9-B75E-BF03543D2F85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4" name="群組 23">
            <a:extLst>
              <a:ext uri="{FF2B5EF4-FFF2-40B4-BE49-F238E27FC236}">
                <a16:creationId xmlns="" xmlns:a16="http://schemas.microsoft.com/office/drawing/2014/main" id="{EB3E25BB-A6F7-40CB-9E96-B5DBFBEB3925}"/>
              </a:ext>
            </a:extLst>
          </p:cNvPr>
          <p:cNvGrpSpPr/>
          <p:nvPr/>
        </p:nvGrpSpPr>
        <p:grpSpPr>
          <a:xfrm>
            <a:off x="9947720" y="4653930"/>
            <a:ext cx="584269" cy="519351"/>
            <a:chOff x="13079982" y="4221882"/>
            <a:chExt cx="584269" cy="519351"/>
          </a:xfrm>
        </p:grpSpPr>
        <p:sp>
          <p:nvSpPr>
            <p:cNvPr id="25" name="語音泡泡: 橢圓形 24">
              <a:extLst>
                <a:ext uri="{FF2B5EF4-FFF2-40B4-BE49-F238E27FC236}">
                  <a16:creationId xmlns="" xmlns:a16="http://schemas.microsoft.com/office/drawing/2014/main" id="{14EDE641-2CE6-40EE-B84E-CF36BDDC02F3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2312"/>
                <a:gd name="adj2" fmla="val -5872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="" xmlns:a16="http://schemas.microsoft.com/office/drawing/2014/main" id="{2D2AEB31-F1B6-4A0D-BBB1-203DED41877C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157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圓角矩形 31"/>
          <p:cNvSpPr/>
          <p:nvPr/>
        </p:nvSpPr>
        <p:spPr>
          <a:xfrm>
            <a:off x="3491092" y="969140"/>
            <a:ext cx="8364358" cy="5412982"/>
          </a:xfrm>
          <a:prstGeom prst="roundRect">
            <a:avLst>
              <a:gd name="adj" fmla="val 2587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333374" y="3201388"/>
            <a:ext cx="2449463" cy="102049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6534" y="3215511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資料即時性</a:t>
            </a:r>
          </a:p>
        </p:txBody>
      </p:sp>
      <p:sp>
        <p:nvSpPr>
          <p:cNvPr id="24" name="矩形 23"/>
          <p:cNvSpPr/>
          <p:nvPr/>
        </p:nvSpPr>
        <p:spPr>
          <a:xfrm>
            <a:off x="334963" y="3698662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Velocity</a:t>
            </a: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2999AD1-74CE-4635-8A49-6814F7753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大數據的 </a:t>
            </a:r>
            <a:r>
              <a:rPr lang="en-US" altLang="zh-TW" dirty="0"/>
              <a:t>5V </a:t>
            </a:r>
            <a:r>
              <a:rPr lang="zh-TW" altLang="en-US" dirty="0"/>
              <a:t>特性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B294399-F772-43C1-81E2-67626FAFDF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CAACFC4-839E-4C61-8093-493F402454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38</a:t>
            </a:r>
            <a:endParaRPr lang="zh-TW" altLang="en-US" dirty="0"/>
          </a:p>
        </p:txBody>
      </p:sp>
      <p:sp>
        <p:nvSpPr>
          <p:cNvPr id="8" name="圓角矩形 7"/>
          <p:cNvSpPr/>
          <p:nvPr/>
        </p:nvSpPr>
        <p:spPr>
          <a:xfrm>
            <a:off x="333374" y="969140"/>
            <a:ext cx="2449463" cy="1020494"/>
          </a:xfrm>
          <a:prstGeom prst="roundRect">
            <a:avLst/>
          </a:prstGeom>
          <a:solidFill>
            <a:srgbClr val="10253F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33373" y="983263"/>
            <a:ext cx="24494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資料量大</a:t>
            </a:r>
          </a:p>
        </p:txBody>
      </p:sp>
      <p:sp>
        <p:nvSpPr>
          <p:cNvPr id="13" name="圓角矩形 12"/>
          <p:cNvSpPr/>
          <p:nvPr/>
        </p:nvSpPr>
        <p:spPr>
          <a:xfrm>
            <a:off x="333374" y="2085264"/>
            <a:ext cx="2449463" cy="102049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333374" y="4317512"/>
            <a:ext cx="2449463" cy="1020494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333374" y="5433636"/>
            <a:ext cx="2449463" cy="1020494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34963" y="1466414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Volume</a:t>
            </a:r>
          </a:p>
        </p:txBody>
      </p:sp>
      <p:sp>
        <p:nvSpPr>
          <p:cNvPr id="20" name="矩形 19"/>
          <p:cNvSpPr/>
          <p:nvPr/>
        </p:nvSpPr>
        <p:spPr>
          <a:xfrm>
            <a:off x="46534" y="2135391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資料多樣性</a:t>
            </a:r>
            <a:endParaRPr lang="zh-HK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34963" y="2618542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Variety</a:t>
            </a:r>
          </a:p>
        </p:txBody>
      </p:sp>
      <p:sp>
        <p:nvSpPr>
          <p:cNvPr id="26" name="矩形 25"/>
          <p:cNvSpPr/>
          <p:nvPr/>
        </p:nvSpPr>
        <p:spPr>
          <a:xfrm>
            <a:off x="46534" y="4367639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資料真實性</a:t>
            </a:r>
          </a:p>
        </p:txBody>
      </p:sp>
      <p:sp>
        <p:nvSpPr>
          <p:cNvPr id="27" name="矩形 26"/>
          <p:cNvSpPr/>
          <p:nvPr/>
        </p:nvSpPr>
        <p:spPr>
          <a:xfrm>
            <a:off x="334963" y="4816747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Veracity</a:t>
            </a:r>
          </a:p>
        </p:txBody>
      </p:sp>
      <p:sp>
        <p:nvSpPr>
          <p:cNvPr id="29" name="矩形 28"/>
          <p:cNvSpPr/>
          <p:nvPr/>
        </p:nvSpPr>
        <p:spPr>
          <a:xfrm>
            <a:off x="46534" y="5447759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資料價值性</a:t>
            </a:r>
          </a:p>
        </p:txBody>
      </p:sp>
      <p:sp>
        <p:nvSpPr>
          <p:cNvPr id="30" name="矩形 29"/>
          <p:cNvSpPr/>
          <p:nvPr/>
        </p:nvSpPr>
        <p:spPr>
          <a:xfrm>
            <a:off x="334963" y="5934809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Value</a:t>
            </a:r>
          </a:p>
        </p:txBody>
      </p:sp>
      <p:sp>
        <p:nvSpPr>
          <p:cNvPr id="31" name="矩形 30"/>
          <p:cNvSpPr/>
          <p:nvPr/>
        </p:nvSpPr>
        <p:spPr>
          <a:xfrm>
            <a:off x="3790950" y="1067487"/>
            <a:ext cx="7920880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有問題的數據會影響整個資料系統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的完整性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，進而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影響決策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571500" indent="-5715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必須經過分析、過濾，以</a:t>
            </a:r>
            <a:r>
              <a:rPr lang="zh-TW" altLang="en-US" sz="3600" b="1" dirty="0">
                <a:solidFill>
                  <a:srgbClr val="0071B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排除異常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資料。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向右箭號 32"/>
          <p:cNvSpPr/>
          <p:nvPr/>
        </p:nvSpPr>
        <p:spPr>
          <a:xfrm>
            <a:off x="2854846" y="4592374"/>
            <a:ext cx="576066" cy="421596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133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1" grpId="0"/>
      <p:bldP spid="33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CEAB7F2-A148-4F23-B169-0952A8299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3. </a:t>
            </a:r>
            <a:r>
              <a:rPr lang="zh-TW" altLang="en-US" dirty="0"/>
              <a:t>選取「要統計的範圍」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DA55F78-616D-4770-842F-3037F3CC9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第</a:t>
            </a:r>
            <a:r>
              <a:rPr lang="en-US" altLang="zh-TW" dirty="0"/>
              <a:t>1</a:t>
            </a:r>
            <a:r>
              <a:rPr lang="zh-TW" altLang="en-US" dirty="0"/>
              <a:t>題的作答資料在「國文作答資料」工作表中的</a:t>
            </a:r>
            <a:r>
              <a:rPr lang="en-US" altLang="zh-TW" dirty="0"/>
              <a:t>F </a:t>
            </a:r>
            <a:r>
              <a:rPr lang="zh-TW" altLang="en-US" dirty="0"/>
              <a:t>欄。</a:t>
            </a:r>
          </a:p>
          <a:p>
            <a:pPr marL="114295" indent="0">
              <a:buNone/>
            </a:pPr>
            <a:r>
              <a:rPr lang="zh-TW" altLang="en-US" dirty="0"/>
              <a:t>① 點</a:t>
            </a:r>
            <a:r>
              <a:rPr lang="zh-TW" altLang="en-US" dirty="0" smtClean="0"/>
              <a:t>擊工作表 </a:t>
            </a:r>
            <a:r>
              <a:rPr lang="zh-TW" altLang="en-US" dirty="0"/>
              <a:t>國文作答資料。</a:t>
            </a:r>
          </a:p>
          <a:p>
            <a:pPr marL="114295" indent="0">
              <a:buNone/>
            </a:pPr>
            <a:r>
              <a:rPr lang="zh-TW" altLang="en-US" dirty="0"/>
              <a:t>② 點選</a:t>
            </a:r>
            <a:r>
              <a:rPr lang="en-US" altLang="zh-TW" dirty="0"/>
              <a:t>F </a:t>
            </a:r>
            <a:r>
              <a:rPr lang="zh-TW" altLang="en-US" dirty="0"/>
              <a:t>欄的欄號，全選</a:t>
            </a:r>
            <a:r>
              <a:rPr lang="en-US" altLang="zh-TW" dirty="0"/>
              <a:t>F</a:t>
            </a:r>
            <a:r>
              <a:rPr lang="zh-TW" altLang="en-US" dirty="0"/>
              <a:t>欄。</a:t>
            </a:r>
          </a:p>
          <a:p>
            <a:pPr marL="114295" indent="0">
              <a:buNone/>
            </a:pPr>
            <a:r>
              <a:rPr lang="zh-TW" altLang="en-US" dirty="0"/>
              <a:t>　 </a:t>
            </a:r>
            <a:r>
              <a:rPr lang="zh-TW" altLang="en-US" dirty="0" smtClean="0"/>
              <a:t>也</a:t>
            </a:r>
            <a:r>
              <a:rPr lang="zh-TW" altLang="en-US" dirty="0"/>
              <a:t>可以直接輸入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　</a:t>
            </a:r>
            <a:r>
              <a:rPr lang="en-US" altLang="zh-TW" dirty="0" smtClean="0"/>
              <a:t>' </a:t>
            </a:r>
            <a:r>
              <a:rPr lang="zh-TW" altLang="en-US" dirty="0"/>
              <a:t>國文作答資料</a:t>
            </a:r>
            <a:r>
              <a:rPr lang="en-US" altLang="zh-TW" dirty="0"/>
              <a:t>'</a:t>
            </a:r>
            <a:r>
              <a:rPr lang="zh-TW" altLang="en-US" dirty="0"/>
              <a:t>！</a:t>
            </a:r>
            <a:r>
              <a:rPr lang="en-US" altLang="zh-TW" dirty="0"/>
              <a:t>F:F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4D1AE96-A22C-46C6-A378-51BA8BB0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74FADC3-9C43-4E57-A8FB-FB58978ED8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51</a:t>
            </a:r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="" xmlns:a16="http://schemas.microsoft.com/office/drawing/2014/main" id="{ADEE0E36-5B1D-431F-97C2-3A0D49FC48D7}"/>
              </a:ext>
            </a:extLst>
          </p:cNvPr>
          <p:cNvSpPr/>
          <p:nvPr/>
        </p:nvSpPr>
        <p:spPr>
          <a:xfrm>
            <a:off x="459860" y="3476402"/>
            <a:ext cx="522778" cy="565153"/>
          </a:xfrm>
          <a:prstGeom prst="roundRect">
            <a:avLst/>
          </a:prstGeom>
          <a:solidFill>
            <a:srgbClr val="F17BA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註</a:t>
            </a:r>
            <a:endParaRPr lang="zh-TW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="" xmlns:a16="http://schemas.microsoft.com/office/drawing/2014/main" id="{7A21C154-C1FA-43B3-B344-38410D3315A0}"/>
              </a:ext>
            </a:extLst>
          </p:cNvPr>
          <p:cNvSpPr/>
          <p:nvPr/>
        </p:nvSpPr>
        <p:spPr>
          <a:xfrm>
            <a:off x="3358902" y="1748210"/>
            <a:ext cx="288032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6631522" y="1905586"/>
            <a:ext cx="6232436" cy="4297001"/>
            <a:chOff x="1846734" y="1003519"/>
            <a:chExt cx="6232436" cy="4297001"/>
          </a:xfrm>
        </p:grpSpPr>
        <p:pic>
          <p:nvPicPr>
            <p:cNvPr id="8" name="內容版面配置區 5">
              <a:extLst>
                <a:ext uri="{FF2B5EF4-FFF2-40B4-BE49-F238E27FC236}">
                  <a16:creationId xmlns="" xmlns:a16="http://schemas.microsoft.com/office/drawing/2014/main" id="{BB07824C-DF32-4FFB-B37A-E44551A42B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22025" b="59369"/>
            <a:stretch/>
          </p:blipFill>
          <p:spPr>
            <a:xfrm>
              <a:off x="1846734" y="1003519"/>
              <a:ext cx="6232436" cy="2268001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pic>
          <p:nvPicPr>
            <p:cNvPr id="11" name="內容版面配置區 5">
              <a:extLst>
                <a:ext uri="{FF2B5EF4-FFF2-40B4-BE49-F238E27FC236}">
                  <a16:creationId xmlns="" xmlns:a16="http://schemas.microsoft.com/office/drawing/2014/main" id="{BB07824C-DF32-4FFB-B37A-E44551A42B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72848" r="22025"/>
            <a:stretch/>
          </p:blipFill>
          <p:spPr>
            <a:xfrm>
              <a:off x="1846734" y="3784884"/>
              <a:ext cx="6232436" cy="1515636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sp>
          <p:nvSpPr>
            <p:cNvPr id="10" name="雙波浪 13">
              <a:extLst>
                <a:ext uri="{FF2B5EF4-FFF2-40B4-BE49-F238E27FC236}">
                  <a16:creationId xmlns="" xmlns:a16="http://schemas.microsoft.com/office/drawing/2014/main" id="{27D11A31-69AA-4CA5-8A29-194FA6FA863C}"/>
                </a:ext>
              </a:extLst>
            </p:cNvPr>
            <p:cNvSpPr/>
            <p:nvPr/>
          </p:nvSpPr>
          <p:spPr>
            <a:xfrm>
              <a:off x="1846734" y="2997746"/>
              <a:ext cx="6232436" cy="1068005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="" xmlns:a16="http://schemas.microsoft.com/office/drawing/2014/main" id="{C132AC42-702D-4639-8D71-489FBBEB7C0C}"/>
              </a:ext>
            </a:extLst>
          </p:cNvPr>
          <p:cNvGrpSpPr/>
          <p:nvPr/>
        </p:nvGrpSpPr>
        <p:grpSpPr>
          <a:xfrm>
            <a:off x="8395359" y="5044347"/>
            <a:ext cx="584269" cy="519351"/>
            <a:chOff x="13079982" y="4221882"/>
            <a:chExt cx="584269" cy="519351"/>
          </a:xfrm>
        </p:grpSpPr>
        <p:sp>
          <p:nvSpPr>
            <p:cNvPr id="13" name="語音泡泡: 橢圓形 19">
              <a:extLst>
                <a:ext uri="{FF2B5EF4-FFF2-40B4-BE49-F238E27FC236}">
                  <a16:creationId xmlns="" xmlns:a16="http://schemas.microsoft.com/office/drawing/2014/main" id="{D62E43BB-4BD5-47F0-9B7B-6E4C21AC25FB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67454"/>
                <a:gd name="adj2" fmla="val 62989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="" xmlns:a16="http://schemas.microsoft.com/office/drawing/2014/main" id="{48B94614-D10A-451A-A072-DC3A167933CC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="" xmlns:a16="http://schemas.microsoft.com/office/drawing/2014/main" id="{78F6313F-F1F1-4C80-A4EE-34E1A46EC4F3}"/>
              </a:ext>
            </a:extLst>
          </p:cNvPr>
          <p:cNvGrpSpPr/>
          <p:nvPr/>
        </p:nvGrpSpPr>
        <p:grpSpPr>
          <a:xfrm>
            <a:off x="11567814" y="2982451"/>
            <a:ext cx="584269" cy="519351"/>
            <a:chOff x="13079982" y="4221882"/>
            <a:chExt cx="584269" cy="519351"/>
          </a:xfrm>
        </p:grpSpPr>
        <p:sp>
          <p:nvSpPr>
            <p:cNvPr id="16" name="語音泡泡: 橢圓形 22">
              <a:extLst>
                <a:ext uri="{FF2B5EF4-FFF2-40B4-BE49-F238E27FC236}">
                  <a16:creationId xmlns="" xmlns:a16="http://schemas.microsoft.com/office/drawing/2014/main" id="{E2958513-8264-48CB-876E-6B5D0844E485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="" xmlns:a16="http://schemas.microsoft.com/office/drawing/2014/main" id="{7EA31F26-4C6D-4D97-B7D5-ACEC3653B812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註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="" xmlns:a16="http://schemas.microsoft.com/office/drawing/2014/main" id="{89931F4A-85FD-4428-A15E-4AAC40E44BDE}"/>
              </a:ext>
            </a:extLst>
          </p:cNvPr>
          <p:cNvGrpSpPr/>
          <p:nvPr/>
        </p:nvGrpSpPr>
        <p:grpSpPr>
          <a:xfrm>
            <a:off x="11135766" y="1917626"/>
            <a:ext cx="584269" cy="519351"/>
            <a:chOff x="13079982" y="4221882"/>
            <a:chExt cx="584269" cy="519351"/>
          </a:xfrm>
        </p:grpSpPr>
        <p:sp>
          <p:nvSpPr>
            <p:cNvPr id="19" name="語音泡泡: 橢圓形 25">
              <a:extLst>
                <a:ext uri="{FF2B5EF4-FFF2-40B4-BE49-F238E27FC236}">
                  <a16:creationId xmlns="" xmlns:a16="http://schemas.microsoft.com/office/drawing/2014/main" id="{25135542-BCC5-4AD0-98F5-1F14BFF7C46B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8782"/>
                <a:gd name="adj2" fmla="val 40737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="" xmlns:a16="http://schemas.microsoft.com/office/drawing/2014/main" id="{3DE0FFC9-2A9C-46BB-B0FB-54BFAE96181B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83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4E5735A-0AB7-4137-BFA7-39FD6ED7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4. </a:t>
            </a:r>
            <a:r>
              <a:rPr lang="zh-TW" altLang="en-US" dirty="0"/>
              <a:t>完成範圍選取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D7F323D-B445-4004-B016-E9CDAC90F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① 範圍選擇好之後，請以鍵盤輸入一個半型逗號。</a:t>
            </a:r>
          </a:p>
          <a:p>
            <a:pPr marL="112713" indent="598488">
              <a:buNone/>
            </a:pPr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→ 代表完成「範圍」的輸入。</a:t>
            </a:r>
          </a:p>
          <a:p>
            <a:pPr marL="114295" indent="0">
              <a:buNone/>
            </a:pPr>
            <a:r>
              <a:rPr lang="zh-TW" altLang="en-US" dirty="0"/>
              <a:t>② 此時浮動視窗會提示，接下來要輸入「條件」。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C51FF8A-89A3-4F8D-8FA2-0658E8C3B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694076B-1CB0-49B8-9ABB-17330984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52</a:t>
            </a:r>
            <a:endParaRPr lang="zh-TW" altLang="en-US" dirty="0"/>
          </a:p>
        </p:txBody>
      </p:sp>
      <p:pic>
        <p:nvPicPr>
          <p:cNvPr id="19" name="圖片 18">
            <a:extLst>
              <a:ext uri="{FF2B5EF4-FFF2-40B4-BE49-F238E27FC236}">
                <a16:creationId xmlns="" xmlns:a16="http://schemas.microsoft.com/office/drawing/2014/main" id="{40C22018-4893-4788-BFE5-F83CFA3EC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0789" y="3440087"/>
            <a:ext cx="8745387" cy="310733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20" name="群組 19">
            <a:extLst>
              <a:ext uri="{FF2B5EF4-FFF2-40B4-BE49-F238E27FC236}">
                <a16:creationId xmlns="" xmlns:a16="http://schemas.microsoft.com/office/drawing/2014/main" id="{3EE636DB-F428-42BA-A312-65349CBA7823}"/>
              </a:ext>
            </a:extLst>
          </p:cNvPr>
          <p:cNvGrpSpPr/>
          <p:nvPr/>
        </p:nvGrpSpPr>
        <p:grpSpPr>
          <a:xfrm>
            <a:off x="10057262" y="4566627"/>
            <a:ext cx="584269" cy="519351"/>
            <a:chOff x="13079982" y="4221882"/>
            <a:chExt cx="584269" cy="519351"/>
          </a:xfrm>
        </p:grpSpPr>
        <p:sp>
          <p:nvSpPr>
            <p:cNvPr id="21" name="語音泡泡: 橢圓形 20">
              <a:extLst>
                <a:ext uri="{FF2B5EF4-FFF2-40B4-BE49-F238E27FC236}">
                  <a16:creationId xmlns="" xmlns:a16="http://schemas.microsoft.com/office/drawing/2014/main" id="{35E8C471-5CF5-43B1-8A19-A46A6C880D32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="" xmlns:a16="http://schemas.microsoft.com/office/drawing/2014/main" id="{0FA23A62-12B4-40C3-8417-38AD9090D45A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="" xmlns:a16="http://schemas.microsoft.com/office/drawing/2014/main" id="{CB73430C-5B9D-47AD-A4DD-E5D61CE86681}"/>
              </a:ext>
            </a:extLst>
          </p:cNvPr>
          <p:cNvGrpSpPr/>
          <p:nvPr/>
        </p:nvGrpSpPr>
        <p:grpSpPr>
          <a:xfrm>
            <a:off x="8327454" y="6094090"/>
            <a:ext cx="584269" cy="519351"/>
            <a:chOff x="13079982" y="4221882"/>
            <a:chExt cx="584269" cy="519351"/>
          </a:xfrm>
        </p:grpSpPr>
        <p:sp>
          <p:nvSpPr>
            <p:cNvPr id="24" name="語音泡泡: 橢圓形 23">
              <a:extLst>
                <a:ext uri="{FF2B5EF4-FFF2-40B4-BE49-F238E27FC236}">
                  <a16:creationId xmlns="" xmlns:a16="http://schemas.microsoft.com/office/drawing/2014/main" id="{996B861D-F52F-40A7-981E-57E54CFFCF19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2856"/>
                <a:gd name="adj2" fmla="val -46807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="" xmlns:a16="http://schemas.microsoft.com/office/drawing/2014/main" id="{5890341C-6AA6-4B07-A330-898473C09246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339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4E5735A-0AB7-4137-BFA7-39FD6ED7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5. </a:t>
            </a:r>
            <a:r>
              <a:rPr lang="zh-TW" altLang="en-US" dirty="0"/>
              <a:t>輸入「比對條件」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D7F323D-B445-4004-B016-E9CDAC90F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比對的條件就是第</a:t>
            </a:r>
            <a:r>
              <a:rPr lang="en-US" altLang="zh-TW" dirty="0"/>
              <a:t>1 </a:t>
            </a:r>
            <a:r>
              <a:rPr lang="zh-TW" altLang="en-US" dirty="0"/>
              <a:t>題的正確</a:t>
            </a:r>
            <a:r>
              <a:rPr lang="zh-TW" altLang="en-US" dirty="0" smtClean="0"/>
              <a:t>答案（</a:t>
            </a:r>
            <a:r>
              <a:rPr lang="en-US" altLang="zh-TW" dirty="0" err="1" smtClean="0"/>
              <a:t>B2</a:t>
            </a:r>
            <a:r>
              <a:rPr lang="zh-TW" altLang="en-US" dirty="0" smtClean="0"/>
              <a:t>格）。</a:t>
            </a:r>
            <a:endParaRPr lang="zh-TW" altLang="en-US" dirty="0"/>
          </a:p>
          <a:p>
            <a:pPr marL="114295" indent="0">
              <a:buNone/>
            </a:pPr>
            <a:r>
              <a:rPr lang="zh-TW" altLang="en-US" dirty="0"/>
              <a:t>① 直接輸入「</a:t>
            </a:r>
            <a:r>
              <a:rPr lang="en-US" altLang="zh-TW" dirty="0"/>
              <a:t>B2</a:t>
            </a:r>
            <a:r>
              <a:rPr lang="zh-TW" altLang="en-US" dirty="0"/>
              <a:t>」，然後按</a:t>
            </a:r>
            <a:r>
              <a:rPr lang="en-US" altLang="zh-TW" dirty="0"/>
              <a:t>ENTER</a:t>
            </a:r>
            <a:r>
              <a:rPr lang="zh-TW" altLang="en-US" dirty="0"/>
              <a:t>。</a:t>
            </a:r>
          </a:p>
          <a:p>
            <a:pPr marL="114295" indent="0">
              <a:buNone/>
            </a:pPr>
            <a:r>
              <a:rPr lang="zh-TW" altLang="en-US" dirty="0"/>
              <a:t>② 統計結果為</a:t>
            </a:r>
            <a:r>
              <a:rPr lang="en-US" altLang="zh-TW" dirty="0"/>
              <a:t>157 </a:t>
            </a:r>
            <a:r>
              <a:rPr lang="zh-TW" altLang="en-US" dirty="0"/>
              <a:t>人。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C51FF8A-89A3-4F8D-8FA2-0658E8C3B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694076B-1CB0-49B8-9ABB-17330984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52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82BBC7D2-FC30-4A56-8804-374E9B1AD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243" y="3357786"/>
            <a:ext cx="7811426" cy="336963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20" name="群組 19">
            <a:extLst>
              <a:ext uri="{FF2B5EF4-FFF2-40B4-BE49-F238E27FC236}">
                <a16:creationId xmlns="" xmlns:a16="http://schemas.microsoft.com/office/drawing/2014/main" id="{F73517CC-15C5-48CB-BEB7-EC5E0795CB32}"/>
              </a:ext>
            </a:extLst>
          </p:cNvPr>
          <p:cNvGrpSpPr/>
          <p:nvPr/>
        </p:nvGrpSpPr>
        <p:grpSpPr>
          <a:xfrm>
            <a:off x="9759582" y="2948079"/>
            <a:ext cx="584269" cy="519351"/>
            <a:chOff x="13079982" y="4221882"/>
            <a:chExt cx="584269" cy="519351"/>
          </a:xfrm>
        </p:grpSpPr>
        <p:sp>
          <p:nvSpPr>
            <p:cNvPr id="21" name="語音泡泡: 橢圓形 20">
              <a:extLst>
                <a:ext uri="{FF2B5EF4-FFF2-40B4-BE49-F238E27FC236}">
                  <a16:creationId xmlns="" xmlns:a16="http://schemas.microsoft.com/office/drawing/2014/main" id="{162E49A0-C7E4-4697-A35F-89741E3EE311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="" xmlns:a16="http://schemas.microsoft.com/office/drawing/2014/main" id="{624AEC65-26D7-4F55-AE23-FA9E709A24DC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="" xmlns:a16="http://schemas.microsoft.com/office/drawing/2014/main" id="{8096B788-F0C0-4B17-B313-7C6FED20A5CA}"/>
              </a:ext>
            </a:extLst>
          </p:cNvPr>
          <p:cNvGrpSpPr/>
          <p:nvPr/>
        </p:nvGrpSpPr>
        <p:grpSpPr>
          <a:xfrm>
            <a:off x="5159102" y="4523252"/>
            <a:ext cx="584269" cy="519351"/>
            <a:chOff x="13079982" y="4221882"/>
            <a:chExt cx="584269" cy="519351"/>
          </a:xfrm>
        </p:grpSpPr>
        <p:sp>
          <p:nvSpPr>
            <p:cNvPr id="24" name="語音泡泡: 橢圓形 23">
              <a:extLst>
                <a:ext uri="{FF2B5EF4-FFF2-40B4-BE49-F238E27FC236}">
                  <a16:creationId xmlns="" xmlns:a16="http://schemas.microsoft.com/office/drawing/2014/main" id="{0030B0C7-88C7-4476-BE38-9CE144915684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="" xmlns:a16="http://schemas.microsoft.com/office/drawing/2014/main" id="{9E4F204B-210F-4258-989B-283AD5B0749B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21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9D2128-787E-476D-9978-D94615DD1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公式說明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5B2AC66-BF61-4279-8F98-5518842F90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1B95691-59FE-4B3E-AF16-704F45BAF6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52</a:t>
            </a:r>
            <a:endParaRPr lang="zh-TW" alt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4DBD4B76-8253-47EC-A6C4-2CC3878D3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7183" y="3429794"/>
            <a:ext cx="3047703" cy="315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語音泡泡: 圓角矩形 6">
            <a:extLst>
              <a:ext uri="{FF2B5EF4-FFF2-40B4-BE49-F238E27FC236}">
                <a16:creationId xmlns="" xmlns:a16="http://schemas.microsoft.com/office/drawing/2014/main" id="{2926E255-ED62-4523-A891-C16DD059DAD8}"/>
              </a:ext>
            </a:extLst>
          </p:cNvPr>
          <p:cNvSpPr/>
          <p:nvPr/>
        </p:nvSpPr>
        <p:spPr>
          <a:xfrm>
            <a:off x="2844454" y="1112178"/>
            <a:ext cx="9182645" cy="4004288"/>
          </a:xfrm>
          <a:prstGeom prst="wedgeRoundRectCallout">
            <a:avLst>
              <a:gd name="adj1" fmla="val -56050"/>
              <a:gd name="adj2" fmla="val -3563"/>
              <a:gd name="adj3" fmla="val 16667"/>
            </a:avLst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的公式說明</a:t>
            </a:r>
          </a:p>
          <a:p>
            <a:pPr>
              <a:lnSpc>
                <a:spcPct val="130000"/>
              </a:lnSpc>
            </a:pP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=COUNTIF( </a:t>
            </a:r>
            <a:r>
              <a:rPr lang="en-US" altLang="zh-TW" sz="36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' </a:t>
            </a:r>
            <a:r>
              <a:rPr lang="zh-TW" altLang="en-US" sz="36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國文作答資料</a:t>
            </a:r>
            <a:r>
              <a:rPr lang="en-US" altLang="zh-TW" sz="36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'!F:F 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en-US" altLang="zh-TW" sz="36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B2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)</a:t>
            </a:r>
          </a:p>
          <a:p>
            <a:pPr>
              <a:lnSpc>
                <a:spcPct val="130000"/>
              </a:lnSpc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　　　　　　　 範圍             條件</a:t>
            </a:r>
          </a:p>
          <a:p>
            <a:pPr>
              <a:lnSpc>
                <a:spcPct val="130000"/>
              </a:lnSpc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計算「國文作答資料表的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 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欄」裡，有幾個和「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B2 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格」相同的資料。</a:t>
            </a:r>
          </a:p>
        </p:txBody>
      </p:sp>
    </p:spTree>
    <p:extLst>
      <p:ext uri="{BB962C8B-B14F-4D97-AF65-F5344CB8AC3E}">
        <p14:creationId xmlns:p14="http://schemas.microsoft.com/office/powerpoint/2010/main" val="290464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D7F323D-B445-4004-B016-E9CDAC90F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在公式或函式中引用資料時，會依據「是否在同一工作表中」有不同寫法。</a:t>
            </a:r>
          </a:p>
          <a:p>
            <a:pPr marL="114295" indent="0">
              <a:buNone/>
            </a:pPr>
            <a:r>
              <a:rPr lang="zh-TW" altLang="en-US" dirty="0"/>
              <a:t> 　我們要在「工作表</a:t>
            </a:r>
            <a:r>
              <a:rPr lang="en-US" altLang="zh-TW" dirty="0"/>
              <a:t>1</a:t>
            </a:r>
            <a:r>
              <a:rPr lang="zh-TW" altLang="en-US" dirty="0"/>
              <a:t>」中，計算不同範圍的總和：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C51FF8A-89A3-4F8D-8FA2-0658E8C3B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74</a:t>
            </a:fld>
            <a:endParaRPr lang="en-US" altLang="zh-TW"/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4E5735A-0AB7-4137-BFA7-39FD6ED7C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4926" y="45418"/>
            <a:ext cx="6408712" cy="837506"/>
          </a:xfrm>
        </p:spPr>
        <p:txBody>
          <a:bodyPr/>
          <a:lstStyle/>
          <a:p>
            <a:r>
              <a:rPr lang="zh-TW" altLang="en-US" sz="4000" dirty="0"/>
              <a:t>「引用位址」的表示方式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694076B-1CB0-49B8-9ABB-17330984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52</a:t>
            </a:r>
            <a:endParaRPr lang="zh-TW" altLang="en-US" dirty="0"/>
          </a:p>
        </p:txBody>
      </p:sp>
      <p:sp>
        <p:nvSpPr>
          <p:cNvPr id="8" name="矩形: 圓角 7">
            <a:extLst>
              <a:ext uri="{FF2B5EF4-FFF2-40B4-BE49-F238E27FC236}">
                <a16:creationId xmlns="" xmlns:a16="http://schemas.microsoft.com/office/drawing/2014/main" id="{966A40E5-4F24-4EEF-B8BE-2E705F529398}"/>
              </a:ext>
            </a:extLst>
          </p:cNvPr>
          <p:cNvSpPr/>
          <p:nvPr/>
        </p:nvSpPr>
        <p:spPr>
          <a:xfrm>
            <a:off x="459860" y="2551209"/>
            <a:ext cx="522778" cy="565153"/>
          </a:xfrm>
          <a:prstGeom prst="roundRect">
            <a:avLst/>
          </a:prstGeom>
          <a:solidFill>
            <a:srgbClr val="00B8F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zh-TW" altLang="en-US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0" name="表格 10">
            <a:extLst>
              <a:ext uri="{FF2B5EF4-FFF2-40B4-BE49-F238E27FC236}">
                <a16:creationId xmlns="" xmlns:a16="http://schemas.microsoft.com/office/drawing/2014/main" id="{27BAC44A-B6DA-4DD6-B8CC-F9A8767A4C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107163"/>
              </p:ext>
            </p:extLst>
          </p:nvPr>
        </p:nvGraphicFramePr>
        <p:xfrm>
          <a:off x="550863" y="3298803"/>
          <a:ext cx="11304589" cy="3164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983">
                  <a:extLst>
                    <a:ext uri="{9D8B030D-6E8A-4147-A177-3AD203B41FA5}">
                      <a16:colId xmlns="" xmlns:a16="http://schemas.microsoft.com/office/drawing/2014/main" val="880067029"/>
                    </a:ext>
                  </a:extLst>
                </a:gridCol>
                <a:gridCol w="4500303">
                  <a:extLst>
                    <a:ext uri="{9D8B030D-6E8A-4147-A177-3AD203B41FA5}">
                      <a16:colId xmlns="" xmlns:a16="http://schemas.microsoft.com/office/drawing/2014/main" val="2094172817"/>
                    </a:ext>
                  </a:extLst>
                </a:gridCol>
                <a:gridCol w="4500303">
                  <a:extLst>
                    <a:ext uri="{9D8B030D-6E8A-4147-A177-3AD203B41FA5}">
                      <a16:colId xmlns="" xmlns:a16="http://schemas.microsoft.com/office/drawing/2014/main" val="3830185215"/>
                    </a:ext>
                  </a:extLst>
                </a:gridCol>
              </a:tblGrid>
              <a:tr h="110772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   引用工作表</a:t>
                      </a:r>
                      <a:endParaRPr lang="en-US" altLang="zh-TW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引用範圍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引用「工作表</a:t>
                      </a:r>
                      <a:r>
                        <a:rPr lang="en-US" altLang="zh-TW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」的資料</a:t>
                      </a:r>
                    </a:p>
                    <a:p>
                      <a:pPr algn="ctr"/>
                      <a:r>
                        <a:rPr lang="zh-TW" altLang="en-US" sz="2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同工作表，直接表示位址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引用「工作表</a:t>
                      </a:r>
                      <a:r>
                        <a:rPr lang="en-US" altLang="zh-TW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2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」的資料</a:t>
                      </a:r>
                    </a:p>
                    <a:p>
                      <a:pPr algn="ctr"/>
                      <a:r>
                        <a:rPr lang="zh-TW" altLang="en-US" sz="24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跨工作表，加註工作表名稱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5107372"/>
                  </a:ext>
                </a:extLst>
              </a:tr>
              <a:tr h="658531">
                <a:tc>
                  <a:txBody>
                    <a:bodyPr/>
                    <a:lstStyle/>
                    <a:p>
                      <a:r>
                        <a:rPr lang="zh-TW" altLang="en-US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一格：</a:t>
                      </a:r>
                      <a:r>
                        <a:rPr lang="en-US" altLang="zh-TW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F5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=SUM(F5)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=SUM(' </a:t>
                      </a:r>
                      <a:r>
                        <a:rPr lang="zh-TW" altLang="en-US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工作表</a:t>
                      </a:r>
                      <a:r>
                        <a:rPr lang="en-US" altLang="zh-TW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2'!F5)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1534628"/>
                  </a:ext>
                </a:extLst>
              </a:tr>
              <a:tr h="658531">
                <a:tc>
                  <a:txBody>
                    <a:bodyPr/>
                    <a:lstStyle/>
                    <a:p>
                      <a:r>
                        <a:rPr lang="zh-TW" altLang="en-US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多格：</a:t>
                      </a:r>
                      <a:r>
                        <a:rPr lang="en-US" altLang="zh-TW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F5</a:t>
                      </a:r>
                      <a:r>
                        <a:rPr lang="zh-TW" altLang="en-US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～</a:t>
                      </a:r>
                      <a:r>
                        <a:rPr lang="en-US" altLang="zh-TW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=SUM(F5:H6)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altLang="zh-TW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=SUM(' </a:t>
                      </a:r>
                      <a:r>
                        <a:rPr lang="zh-TW" altLang="pt-BR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工作表</a:t>
                      </a:r>
                      <a:r>
                        <a:rPr lang="pt-BR" altLang="zh-TW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2'!F5:H6)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62710019"/>
                  </a:ext>
                </a:extLst>
              </a:tr>
              <a:tr h="658531">
                <a:tc>
                  <a:txBody>
                    <a:bodyPr/>
                    <a:lstStyle/>
                    <a:p>
                      <a:r>
                        <a:rPr lang="zh-TW" altLang="en-US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整欄：</a:t>
                      </a:r>
                      <a:r>
                        <a:rPr lang="en-US" altLang="zh-TW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 </a:t>
                      </a:r>
                      <a:r>
                        <a:rPr lang="zh-TW" altLang="en-US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欄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=SUM(F:F)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=SUM(' </a:t>
                      </a:r>
                      <a:r>
                        <a:rPr lang="zh-TW" altLang="en-US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工作表</a:t>
                      </a:r>
                      <a:r>
                        <a:rPr lang="en-US" altLang="zh-TW" sz="2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2'!F:F) 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81291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325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4E5735A-0AB7-4137-BFA7-39FD6ED7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6. </a:t>
            </a:r>
            <a:r>
              <a:rPr lang="zh-TW" altLang="en-US" dirty="0"/>
              <a:t>計算「答錯人數」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D7F323D-B445-4004-B016-E9CDAC90F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已知考試人數有</a:t>
            </a:r>
            <a:r>
              <a:rPr lang="en-US" altLang="zh-TW" dirty="0"/>
              <a:t>224 </a:t>
            </a:r>
            <a:r>
              <a:rPr lang="zh-TW" altLang="en-US" dirty="0"/>
              <a:t>人，</a:t>
            </a:r>
            <a:r>
              <a:rPr lang="en-US" altLang="zh-TW" dirty="0"/>
              <a:t>B3</a:t>
            </a:r>
            <a:r>
              <a:rPr lang="zh-TW" altLang="en-US" dirty="0"/>
              <a:t>格為答對人數。</a:t>
            </a:r>
          </a:p>
          <a:p>
            <a:pPr marL="114295" indent="0">
              <a:buNone/>
            </a:pPr>
            <a:r>
              <a:rPr lang="zh-TW" altLang="en-US" dirty="0"/>
              <a:t>① </a:t>
            </a:r>
            <a:r>
              <a:rPr lang="en-US" altLang="zh-TW" dirty="0"/>
              <a:t>B4 </a:t>
            </a:r>
            <a:r>
              <a:rPr lang="zh-TW" altLang="en-US" dirty="0"/>
              <a:t>答錯人數：＝ </a:t>
            </a:r>
            <a:r>
              <a:rPr lang="en-US" altLang="zh-TW" dirty="0"/>
              <a:t>224</a:t>
            </a:r>
            <a:r>
              <a:rPr lang="zh-TW" altLang="en-US" dirty="0"/>
              <a:t>－</a:t>
            </a:r>
            <a:r>
              <a:rPr lang="en-US" altLang="zh-TW" dirty="0"/>
              <a:t>B3</a:t>
            </a:r>
          </a:p>
          <a:p>
            <a:pPr marL="114295" indent="0">
              <a:buNone/>
            </a:pPr>
            <a:r>
              <a:rPr lang="en-US" altLang="zh-TW" dirty="0"/>
              <a:t>② </a:t>
            </a:r>
            <a:r>
              <a:rPr lang="zh-TW" altLang="en-US" dirty="0"/>
              <a:t>完成計算。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C51FF8A-89A3-4F8D-8FA2-0658E8C3B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694076B-1CB0-49B8-9ABB-17330984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53</a:t>
            </a:r>
            <a:endParaRPr lang="zh-TW" altLang="en-US" dirty="0"/>
          </a:p>
        </p:txBody>
      </p:sp>
      <p:pic>
        <p:nvPicPr>
          <p:cNvPr id="19" name="圖片 18">
            <a:extLst>
              <a:ext uri="{FF2B5EF4-FFF2-40B4-BE49-F238E27FC236}">
                <a16:creationId xmlns="" xmlns:a16="http://schemas.microsoft.com/office/drawing/2014/main" id="{5F6EE8E3-CF35-4E2C-B466-CC20548F7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0910" y="2670993"/>
            <a:ext cx="3825444" cy="255900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1" name="圖片 20">
            <a:extLst>
              <a:ext uri="{FF2B5EF4-FFF2-40B4-BE49-F238E27FC236}">
                <a16:creationId xmlns="" xmlns:a16="http://schemas.microsoft.com/office/drawing/2014/main" id="{DCC1E9E3-7798-4FA4-94AE-C6909964D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2193" y="4012735"/>
            <a:ext cx="4138793" cy="259816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3" name="手繪多邊形: 圖案 22">
            <a:extLst>
              <a:ext uri="{FF2B5EF4-FFF2-40B4-BE49-F238E27FC236}">
                <a16:creationId xmlns="" xmlns:a16="http://schemas.microsoft.com/office/drawing/2014/main" id="{8E03F336-5EAD-46E3-B409-467907DBDBDB}"/>
              </a:ext>
            </a:extLst>
          </p:cNvPr>
          <p:cNvSpPr/>
          <p:nvPr/>
        </p:nvSpPr>
        <p:spPr>
          <a:xfrm rot="5400000" flipV="1">
            <a:off x="7570679" y="3280851"/>
            <a:ext cx="664453" cy="705082"/>
          </a:xfrm>
          <a:custGeom>
            <a:avLst/>
            <a:gdLst>
              <a:gd name="connsiteX0" fmla="*/ 0 w 1409700"/>
              <a:gd name="connsiteY0" fmla="*/ 0 h 1092200"/>
              <a:gd name="connsiteX1" fmla="*/ 1409700 w 1409700"/>
              <a:gd name="connsiteY1" fmla="*/ 1092200 h 1092200"/>
              <a:gd name="connsiteX0" fmla="*/ 0 w 1409700"/>
              <a:gd name="connsiteY0" fmla="*/ 0 h 1092200"/>
              <a:gd name="connsiteX1" fmla="*/ 1409700 w 1409700"/>
              <a:gd name="connsiteY1" fmla="*/ 1092200 h 1092200"/>
              <a:gd name="connsiteX0" fmla="*/ 0 w 1409700"/>
              <a:gd name="connsiteY0" fmla="*/ 0 h 1094715"/>
              <a:gd name="connsiteX1" fmla="*/ 1409700 w 1409700"/>
              <a:gd name="connsiteY1" fmla="*/ 1092200 h 1094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9700" h="1094715">
                <a:moveTo>
                  <a:pt x="0" y="0"/>
                </a:moveTo>
                <a:cubicBezTo>
                  <a:pt x="12700" y="897467"/>
                  <a:pt x="711200" y="1121833"/>
                  <a:pt x="1409700" y="1092200"/>
                </a:cubicBezTo>
              </a:path>
            </a:pathLst>
          </a:custGeom>
          <a:noFill/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4" name="群組 23">
            <a:extLst>
              <a:ext uri="{FF2B5EF4-FFF2-40B4-BE49-F238E27FC236}">
                <a16:creationId xmlns="" xmlns:a16="http://schemas.microsoft.com/office/drawing/2014/main" id="{9A75F4A3-E4D7-449A-86A9-5F68C8F51B4C}"/>
              </a:ext>
            </a:extLst>
          </p:cNvPr>
          <p:cNvGrpSpPr/>
          <p:nvPr/>
        </p:nvGrpSpPr>
        <p:grpSpPr>
          <a:xfrm>
            <a:off x="6642038" y="3868406"/>
            <a:ext cx="584269" cy="519351"/>
            <a:chOff x="13079982" y="4221882"/>
            <a:chExt cx="584269" cy="519351"/>
          </a:xfrm>
        </p:grpSpPr>
        <p:sp>
          <p:nvSpPr>
            <p:cNvPr id="25" name="語音泡泡: 橢圓形 24">
              <a:extLst>
                <a:ext uri="{FF2B5EF4-FFF2-40B4-BE49-F238E27FC236}">
                  <a16:creationId xmlns="" xmlns:a16="http://schemas.microsoft.com/office/drawing/2014/main" id="{51062A46-4C8E-4CC5-9731-4C271C766CA5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="" xmlns:a16="http://schemas.microsoft.com/office/drawing/2014/main" id="{017F4699-160F-4C40-B383-4152975BD090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="" xmlns:a16="http://schemas.microsoft.com/office/drawing/2014/main" id="{C49F2D97-E8CA-4DDF-8763-CFE97F3D6B77}"/>
              </a:ext>
            </a:extLst>
          </p:cNvPr>
          <p:cNvGrpSpPr/>
          <p:nvPr/>
        </p:nvGrpSpPr>
        <p:grpSpPr>
          <a:xfrm>
            <a:off x="10060166" y="5131355"/>
            <a:ext cx="584269" cy="519351"/>
            <a:chOff x="13079982" y="4221882"/>
            <a:chExt cx="584269" cy="519351"/>
          </a:xfrm>
        </p:grpSpPr>
        <p:sp>
          <p:nvSpPr>
            <p:cNvPr id="28" name="語音泡泡: 橢圓形 27">
              <a:extLst>
                <a:ext uri="{FF2B5EF4-FFF2-40B4-BE49-F238E27FC236}">
                  <a16:creationId xmlns="" xmlns:a16="http://schemas.microsoft.com/office/drawing/2014/main" id="{E44A0007-D670-4435-8BC5-D578C4067FE6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="" xmlns:a16="http://schemas.microsoft.com/office/drawing/2014/main" id="{6AA1FDE1-4433-484E-B350-F13C01623CF3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921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4E5735A-0AB7-4137-BFA7-39FD6ED7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7. </a:t>
            </a:r>
            <a:r>
              <a:rPr lang="zh-TW" altLang="en-US" dirty="0"/>
              <a:t>計算「答錯率」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="" xmlns:a16="http://schemas.microsoft.com/office/drawing/2014/main" id="{3D7F323D-B445-4004-B016-E9CDAC90FF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114295" indent="0">
                  <a:buNone/>
                </a:pPr>
                <a:r>
                  <a:rPr lang="zh-TW" altLang="en-US" dirty="0"/>
                  <a:t>答錯率＝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答錯人數</m:t>
                        </m:r>
                      </m:num>
                      <m:den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考試人數</m:t>
                        </m:r>
                      </m:den>
                    </m:f>
                  </m:oMath>
                </a14:m>
                <a:endParaRPr lang="zh-TW" altLang="en-US" dirty="0"/>
              </a:p>
              <a:p>
                <a:pPr marL="114295" indent="0">
                  <a:buNone/>
                </a:pPr>
                <a:r>
                  <a:rPr lang="zh-TW" altLang="en-US" dirty="0"/>
                  <a:t>① </a:t>
                </a:r>
                <a:r>
                  <a:rPr lang="en-US" altLang="zh-TW" dirty="0"/>
                  <a:t>B5 </a:t>
                </a:r>
                <a:r>
                  <a:rPr lang="zh-TW" altLang="en-US" dirty="0"/>
                  <a:t>答錯率：＝ </a:t>
                </a:r>
                <a:r>
                  <a:rPr lang="en-US" altLang="zh-TW" dirty="0"/>
                  <a:t>B4</a:t>
                </a:r>
                <a:r>
                  <a:rPr lang="zh-TW" altLang="en-US" dirty="0"/>
                  <a:t>／</a:t>
                </a:r>
                <a:r>
                  <a:rPr lang="en-US" altLang="zh-TW" dirty="0"/>
                  <a:t>224</a:t>
                </a:r>
              </a:p>
              <a:p>
                <a:pPr marL="114295" indent="0">
                  <a:buNone/>
                </a:pPr>
                <a:r>
                  <a:rPr lang="en-US" altLang="zh-TW" dirty="0"/>
                  <a:t>② </a:t>
                </a:r>
                <a:r>
                  <a:rPr lang="zh-TW" altLang="en-US" dirty="0"/>
                  <a:t>完成計算。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D7F323D-B445-4004-B016-E9CDAC90FF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C51FF8A-89A3-4F8D-8FA2-0658E8C3B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694076B-1CB0-49B8-9ABB-17330984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53</a:t>
            </a:r>
            <a:endParaRPr lang="zh-TW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4429F3CE-D327-4733-8A1F-C83C23247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276" y="916898"/>
            <a:ext cx="3825444" cy="2559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8D7C03B3-EFFA-4269-ACC4-E4BD3425C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377" y="4048429"/>
            <a:ext cx="4994392" cy="254922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手繪多邊形: 圖案 11">
            <a:extLst>
              <a:ext uri="{FF2B5EF4-FFF2-40B4-BE49-F238E27FC236}">
                <a16:creationId xmlns="" xmlns:a16="http://schemas.microsoft.com/office/drawing/2014/main" id="{6C99FAEC-13EB-4113-8B8C-1B923E20B9B9}"/>
              </a:ext>
            </a:extLst>
          </p:cNvPr>
          <p:cNvSpPr/>
          <p:nvPr/>
        </p:nvSpPr>
        <p:spPr>
          <a:xfrm rot="5400000" flipV="1">
            <a:off x="10291985" y="3074010"/>
            <a:ext cx="664453" cy="705082"/>
          </a:xfrm>
          <a:custGeom>
            <a:avLst/>
            <a:gdLst>
              <a:gd name="connsiteX0" fmla="*/ 0 w 1409700"/>
              <a:gd name="connsiteY0" fmla="*/ 0 h 1092200"/>
              <a:gd name="connsiteX1" fmla="*/ 1409700 w 1409700"/>
              <a:gd name="connsiteY1" fmla="*/ 1092200 h 1092200"/>
              <a:gd name="connsiteX0" fmla="*/ 0 w 1409700"/>
              <a:gd name="connsiteY0" fmla="*/ 0 h 1092200"/>
              <a:gd name="connsiteX1" fmla="*/ 1409700 w 1409700"/>
              <a:gd name="connsiteY1" fmla="*/ 1092200 h 1092200"/>
              <a:gd name="connsiteX0" fmla="*/ 0 w 1409700"/>
              <a:gd name="connsiteY0" fmla="*/ 0 h 1094715"/>
              <a:gd name="connsiteX1" fmla="*/ 1409700 w 1409700"/>
              <a:gd name="connsiteY1" fmla="*/ 1092200 h 1094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9700" h="1094715">
                <a:moveTo>
                  <a:pt x="0" y="0"/>
                </a:moveTo>
                <a:cubicBezTo>
                  <a:pt x="12700" y="897467"/>
                  <a:pt x="711200" y="1121833"/>
                  <a:pt x="1409700" y="1092200"/>
                </a:cubicBezTo>
              </a:path>
            </a:pathLst>
          </a:custGeom>
          <a:noFill/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="" xmlns:a16="http://schemas.microsoft.com/office/drawing/2014/main" id="{641A3E95-4D9A-4474-B3B7-610D7EC6B0F0}"/>
              </a:ext>
            </a:extLst>
          </p:cNvPr>
          <p:cNvGrpSpPr/>
          <p:nvPr/>
        </p:nvGrpSpPr>
        <p:grpSpPr>
          <a:xfrm>
            <a:off x="9395309" y="2506207"/>
            <a:ext cx="584269" cy="519351"/>
            <a:chOff x="13079982" y="4221882"/>
            <a:chExt cx="584269" cy="519351"/>
          </a:xfrm>
        </p:grpSpPr>
        <p:sp>
          <p:nvSpPr>
            <p:cNvPr id="26" name="語音泡泡: 橢圓形 25">
              <a:extLst>
                <a:ext uri="{FF2B5EF4-FFF2-40B4-BE49-F238E27FC236}">
                  <a16:creationId xmlns="" xmlns:a16="http://schemas.microsoft.com/office/drawing/2014/main" id="{E974151E-02CC-45CE-A5E3-BA7689A48A27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="" xmlns:a16="http://schemas.microsoft.com/office/drawing/2014/main" id="{8B7EA2CF-26DB-4BB5-A9E0-1A197FDFEA33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="" xmlns:a16="http://schemas.microsoft.com/office/drawing/2014/main" id="{D03818A6-990C-4CD6-8AD3-5CC6553C38EE}"/>
              </a:ext>
            </a:extLst>
          </p:cNvPr>
          <p:cNvGrpSpPr/>
          <p:nvPr/>
        </p:nvGrpSpPr>
        <p:grpSpPr>
          <a:xfrm>
            <a:off x="10861969" y="5668170"/>
            <a:ext cx="584269" cy="519351"/>
            <a:chOff x="13079982" y="4221882"/>
            <a:chExt cx="584269" cy="519351"/>
          </a:xfrm>
        </p:grpSpPr>
        <p:sp>
          <p:nvSpPr>
            <p:cNvPr id="29" name="語音泡泡: 橢圓形 28">
              <a:extLst>
                <a:ext uri="{FF2B5EF4-FFF2-40B4-BE49-F238E27FC236}">
                  <a16:creationId xmlns="" xmlns:a16="http://schemas.microsoft.com/office/drawing/2014/main" id="{7140ADAC-A214-4309-B315-A4E8ACE5ED31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="" xmlns:a16="http://schemas.microsoft.com/office/drawing/2014/main" id="{58932577-C55E-4F23-B8F2-30CB572834C3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8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4E5735A-0AB7-4137-BFA7-39FD6ED7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8. </a:t>
            </a:r>
            <a:r>
              <a:rPr lang="zh-TW" altLang="en-US" dirty="0"/>
              <a:t>設定「百分比％」格式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D7F323D-B445-4004-B016-E9CDAC90F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將</a:t>
            </a:r>
            <a:r>
              <a:rPr lang="en-US" altLang="zh-TW" dirty="0"/>
              <a:t>B5</a:t>
            </a:r>
            <a:r>
              <a:rPr lang="zh-TW" altLang="en-US" dirty="0"/>
              <a:t>格設為百分比（小數</a:t>
            </a:r>
            <a:r>
              <a:rPr lang="en-US" altLang="zh-TW" dirty="0"/>
              <a:t>1</a:t>
            </a:r>
            <a:r>
              <a:rPr lang="zh-TW" altLang="en-US" dirty="0"/>
              <a:t>位）。</a:t>
            </a:r>
          </a:p>
          <a:p>
            <a:pPr marL="114295" indent="0">
              <a:buNone/>
            </a:pPr>
            <a:r>
              <a:rPr lang="zh-TW" altLang="en-US" dirty="0"/>
              <a:t>① 選取</a:t>
            </a:r>
            <a:r>
              <a:rPr lang="en-US" altLang="zh-TW" dirty="0"/>
              <a:t>B5</a:t>
            </a:r>
            <a:r>
              <a:rPr lang="zh-TW" altLang="en-US" dirty="0"/>
              <a:t>格。</a:t>
            </a:r>
          </a:p>
          <a:p>
            <a:pPr marL="114295" indent="0">
              <a:buNone/>
            </a:pPr>
            <a:r>
              <a:rPr lang="zh-TW" altLang="en-US" dirty="0"/>
              <a:t>② 點擊 格式化為百分比。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C51FF8A-89A3-4F8D-8FA2-0658E8C3B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694076B-1CB0-49B8-9ABB-17330984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53</a:t>
            </a:r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="" xmlns:a16="http://schemas.microsoft.com/office/drawing/2014/main" id="{07E5E930-8571-4A7F-9215-C86AEA1E45F0}"/>
              </a:ext>
            </a:extLst>
          </p:cNvPr>
          <p:cNvSpPr/>
          <p:nvPr/>
        </p:nvSpPr>
        <p:spPr>
          <a:xfrm>
            <a:off x="1990750" y="2565698"/>
            <a:ext cx="3312368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600A5360-78DC-4100-B7A3-36EADB85C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574" y="3453603"/>
            <a:ext cx="4723809" cy="280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4157E53E-3B32-4903-B9C8-D072B4B79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883" y="3407646"/>
            <a:ext cx="4866667" cy="284761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5" name="直線單箭頭接點 14">
            <a:extLst>
              <a:ext uri="{FF2B5EF4-FFF2-40B4-BE49-F238E27FC236}">
                <a16:creationId xmlns="" xmlns:a16="http://schemas.microsoft.com/office/drawing/2014/main" id="{D4635B94-1894-43C4-8676-7F54E5F48D25}"/>
              </a:ext>
            </a:extLst>
          </p:cNvPr>
          <p:cNvCxnSpPr/>
          <p:nvPr/>
        </p:nvCxnSpPr>
        <p:spPr>
          <a:xfrm>
            <a:off x="5339565" y="4941962"/>
            <a:ext cx="1224136" cy="0"/>
          </a:xfrm>
          <a:prstGeom prst="straightConnector1">
            <a:avLst/>
          </a:prstGeom>
          <a:ln w="57150" cap="rnd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群組 15">
            <a:extLst>
              <a:ext uri="{FF2B5EF4-FFF2-40B4-BE49-F238E27FC236}">
                <a16:creationId xmlns="" xmlns:a16="http://schemas.microsoft.com/office/drawing/2014/main" id="{48A45380-0DA3-43F7-B022-182776C42C96}"/>
              </a:ext>
            </a:extLst>
          </p:cNvPr>
          <p:cNvGrpSpPr/>
          <p:nvPr/>
        </p:nvGrpSpPr>
        <p:grpSpPr>
          <a:xfrm>
            <a:off x="3358902" y="5408495"/>
            <a:ext cx="584269" cy="519351"/>
            <a:chOff x="13079982" y="4221882"/>
            <a:chExt cx="584269" cy="519351"/>
          </a:xfrm>
        </p:grpSpPr>
        <p:sp>
          <p:nvSpPr>
            <p:cNvPr id="17" name="語音泡泡: 橢圓形 16">
              <a:extLst>
                <a:ext uri="{FF2B5EF4-FFF2-40B4-BE49-F238E27FC236}">
                  <a16:creationId xmlns="" xmlns:a16="http://schemas.microsoft.com/office/drawing/2014/main" id="{E0178999-072E-4BD5-970E-BF6FF57CB02A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="" xmlns:a16="http://schemas.microsoft.com/office/drawing/2014/main" id="{57EBC973-C390-4131-A7B3-10A47E47338B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5" name="群組 24">
            <a:extLst>
              <a:ext uri="{FF2B5EF4-FFF2-40B4-BE49-F238E27FC236}">
                <a16:creationId xmlns="" xmlns:a16="http://schemas.microsoft.com/office/drawing/2014/main" id="{0F61E54C-5A3D-4E7C-8D41-27A1C371E723}"/>
              </a:ext>
            </a:extLst>
          </p:cNvPr>
          <p:cNvGrpSpPr/>
          <p:nvPr/>
        </p:nvGrpSpPr>
        <p:grpSpPr>
          <a:xfrm>
            <a:off x="4439022" y="3363801"/>
            <a:ext cx="584269" cy="519351"/>
            <a:chOff x="13079982" y="4221882"/>
            <a:chExt cx="584269" cy="519351"/>
          </a:xfrm>
        </p:grpSpPr>
        <p:sp>
          <p:nvSpPr>
            <p:cNvPr id="26" name="語音泡泡: 橢圓形 25">
              <a:extLst>
                <a:ext uri="{FF2B5EF4-FFF2-40B4-BE49-F238E27FC236}">
                  <a16:creationId xmlns="" xmlns:a16="http://schemas.microsoft.com/office/drawing/2014/main" id="{FF5E2C50-2F32-4622-95C9-AB19FC920D33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8833"/>
                <a:gd name="adj2" fmla="val 4545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="" xmlns:a16="http://schemas.microsoft.com/office/drawing/2014/main" id="{DA16C489-398D-4CC4-972D-953950ADA9EF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066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4E5735A-0AB7-4137-BFA7-39FD6ED7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8. </a:t>
            </a:r>
            <a:r>
              <a:rPr lang="zh-TW" altLang="en-US" dirty="0"/>
              <a:t>設定「百分比％」格式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D7F323D-B445-4004-B016-E9CDAC90F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將</a:t>
            </a:r>
            <a:r>
              <a:rPr lang="en-US" altLang="zh-TW" dirty="0"/>
              <a:t>B5</a:t>
            </a:r>
            <a:r>
              <a:rPr lang="zh-TW" altLang="en-US" dirty="0"/>
              <a:t>格設為百分比（小數</a:t>
            </a:r>
            <a:r>
              <a:rPr lang="en-US" altLang="zh-TW" dirty="0"/>
              <a:t>1</a:t>
            </a:r>
            <a:r>
              <a:rPr lang="zh-TW" altLang="en-US" dirty="0"/>
              <a:t>位）。</a:t>
            </a:r>
          </a:p>
          <a:p>
            <a:pPr marL="114295" indent="0">
              <a:buNone/>
            </a:pPr>
            <a:r>
              <a:rPr lang="zh-TW" altLang="en-US" dirty="0"/>
              <a:t>③ 點擊 減少小數位數。</a:t>
            </a:r>
          </a:p>
          <a:p>
            <a:pPr marL="114295" indent="0">
              <a:buNone/>
            </a:pPr>
            <a:r>
              <a:rPr lang="zh-TW" altLang="en-US" dirty="0"/>
              <a:t>④ 完成設定。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C51FF8A-89A3-4F8D-8FA2-0658E8C3B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694076B-1CB0-49B8-9ABB-17330984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53</a:t>
            </a:r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="" xmlns:a16="http://schemas.microsoft.com/office/drawing/2014/main" id="{07E5E930-8571-4A7F-9215-C86AEA1E45F0}"/>
              </a:ext>
            </a:extLst>
          </p:cNvPr>
          <p:cNvSpPr/>
          <p:nvPr/>
        </p:nvSpPr>
        <p:spPr>
          <a:xfrm>
            <a:off x="1990750" y="1773610"/>
            <a:ext cx="2880320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3DABC4E8-242C-4FB8-9039-4F0C48A2A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7186" y="3417094"/>
            <a:ext cx="4038095" cy="282857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0FBCF53D-5338-4C03-B047-C27985E2E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574" y="3430340"/>
            <a:ext cx="4866667" cy="284761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3" name="直線單箭頭接點 12">
            <a:extLst>
              <a:ext uri="{FF2B5EF4-FFF2-40B4-BE49-F238E27FC236}">
                <a16:creationId xmlns="" xmlns:a16="http://schemas.microsoft.com/office/drawing/2014/main" id="{53B8EC82-B55D-49F7-9410-77E34BF7F3CC}"/>
              </a:ext>
            </a:extLst>
          </p:cNvPr>
          <p:cNvCxnSpPr/>
          <p:nvPr/>
        </p:nvCxnSpPr>
        <p:spPr>
          <a:xfrm>
            <a:off x="5413145" y="4941962"/>
            <a:ext cx="1224136" cy="0"/>
          </a:xfrm>
          <a:prstGeom prst="straightConnector1">
            <a:avLst/>
          </a:prstGeom>
          <a:ln w="57150" cap="rnd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群組 25">
            <a:extLst>
              <a:ext uri="{FF2B5EF4-FFF2-40B4-BE49-F238E27FC236}">
                <a16:creationId xmlns="" xmlns:a16="http://schemas.microsoft.com/office/drawing/2014/main" id="{06F5FE00-FFE5-4AFC-A89A-5FCED0ECE33B}"/>
              </a:ext>
            </a:extLst>
          </p:cNvPr>
          <p:cNvGrpSpPr/>
          <p:nvPr/>
        </p:nvGrpSpPr>
        <p:grpSpPr>
          <a:xfrm>
            <a:off x="4688972" y="2995435"/>
            <a:ext cx="584269" cy="519351"/>
            <a:chOff x="13079982" y="4221882"/>
            <a:chExt cx="584269" cy="519351"/>
          </a:xfrm>
        </p:grpSpPr>
        <p:sp>
          <p:nvSpPr>
            <p:cNvPr id="27" name="語音泡泡: 橢圓形 26">
              <a:extLst>
                <a:ext uri="{FF2B5EF4-FFF2-40B4-BE49-F238E27FC236}">
                  <a16:creationId xmlns="" xmlns:a16="http://schemas.microsoft.com/office/drawing/2014/main" id="{EDB24159-7C13-4A0D-BDC3-BCDFB780A44D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="" xmlns:a16="http://schemas.microsoft.com/office/drawing/2014/main" id="{C8473D32-A44C-4C42-B5C3-90E9DE340D90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9" name="群組 28">
            <a:extLst>
              <a:ext uri="{FF2B5EF4-FFF2-40B4-BE49-F238E27FC236}">
                <a16:creationId xmlns="" xmlns:a16="http://schemas.microsoft.com/office/drawing/2014/main" id="{C5CE5AE9-8CA7-4B97-8AD4-A45DB4949B78}"/>
              </a:ext>
            </a:extLst>
          </p:cNvPr>
          <p:cNvGrpSpPr/>
          <p:nvPr/>
        </p:nvGrpSpPr>
        <p:grpSpPr>
          <a:xfrm>
            <a:off x="9363451" y="5313367"/>
            <a:ext cx="584269" cy="519351"/>
            <a:chOff x="13079982" y="4221882"/>
            <a:chExt cx="584269" cy="519351"/>
          </a:xfrm>
        </p:grpSpPr>
        <p:sp>
          <p:nvSpPr>
            <p:cNvPr id="30" name="語音泡泡: 橢圓形 29">
              <a:extLst>
                <a:ext uri="{FF2B5EF4-FFF2-40B4-BE49-F238E27FC236}">
                  <a16:creationId xmlns="" xmlns:a16="http://schemas.microsoft.com/office/drawing/2014/main" id="{3B336FAA-1E8F-42BD-946D-3C69C2092ED4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="" xmlns:a16="http://schemas.microsoft.com/office/drawing/2014/main" id="{A1F4F026-93C3-41FA-A8DA-5EAA6DFE511A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662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4E5735A-0AB7-4137-BFA7-39FD6ED7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10. </a:t>
            </a:r>
            <a:r>
              <a:rPr lang="zh-TW" altLang="en-US" dirty="0"/>
              <a:t>快速複製公式到其他格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D7F323D-B445-4004-B016-E9CDAC90F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① 框選</a:t>
            </a:r>
            <a:r>
              <a:rPr lang="en-US" altLang="zh-TW" dirty="0"/>
              <a:t>B3</a:t>
            </a:r>
            <a:r>
              <a:rPr lang="zh-TW" altLang="en-US" dirty="0"/>
              <a:t>、</a:t>
            </a:r>
            <a:r>
              <a:rPr lang="en-US" altLang="zh-TW" dirty="0"/>
              <a:t>B4</a:t>
            </a:r>
            <a:r>
              <a:rPr lang="zh-TW" altLang="en-US" dirty="0"/>
              <a:t>、</a:t>
            </a:r>
            <a:r>
              <a:rPr lang="en-US" altLang="zh-TW" dirty="0"/>
              <a:t>B5</a:t>
            </a:r>
            <a:r>
              <a:rPr lang="zh-TW" altLang="en-US" dirty="0"/>
              <a:t>三格。</a:t>
            </a:r>
          </a:p>
          <a:p>
            <a:pPr marL="114295" indent="0">
              <a:buNone/>
            </a:pPr>
            <a:r>
              <a:rPr lang="zh-TW" altLang="en-US" dirty="0"/>
              <a:t>② 將滑鼠游標停在</a:t>
            </a:r>
            <a:r>
              <a:rPr lang="en-US" altLang="zh-TW" dirty="0"/>
              <a:t>B5</a:t>
            </a:r>
            <a:r>
              <a:rPr lang="zh-TW" altLang="en-US" dirty="0"/>
              <a:t>格的右下角，形成 符號。</a:t>
            </a:r>
          </a:p>
          <a:p>
            <a:pPr marL="114295" indent="0">
              <a:buNone/>
            </a:pPr>
            <a:r>
              <a:rPr lang="zh-TW" altLang="en-US" dirty="0"/>
              <a:t>③ 按住 滑鼠左鍵 向右拖曳。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C51FF8A-89A3-4F8D-8FA2-0658E8C3B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694076B-1CB0-49B8-9ABB-17330984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54</a:t>
            </a:r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="" xmlns:a16="http://schemas.microsoft.com/office/drawing/2014/main" id="{DA926DD1-84F6-4C4F-9954-15E5EB2401D4}"/>
              </a:ext>
            </a:extLst>
          </p:cNvPr>
          <p:cNvSpPr/>
          <p:nvPr/>
        </p:nvSpPr>
        <p:spPr>
          <a:xfrm>
            <a:off x="1990750" y="2565698"/>
            <a:ext cx="1944216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內容版面配置區 6">
            <a:extLst>
              <a:ext uri="{FF2B5EF4-FFF2-40B4-BE49-F238E27FC236}">
                <a16:creationId xmlns="" xmlns:a16="http://schemas.microsoft.com/office/drawing/2014/main" id="{1CFEB84A-E7A4-4AC7-A981-3D8806929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2798" y="3536664"/>
            <a:ext cx="8140693" cy="309862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20" name="直線單箭頭接點 19">
            <a:extLst>
              <a:ext uri="{FF2B5EF4-FFF2-40B4-BE49-F238E27FC236}">
                <a16:creationId xmlns="" xmlns:a16="http://schemas.microsoft.com/office/drawing/2014/main" id="{2D95F9E7-7CC9-44C2-8981-2EA3953BB5ED}"/>
              </a:ext>
            </a:extLst>
          </p:cNvPr>
          <p:cNvCxnSpPr>
            <a:cxnSpLocks/>
          </p:cNvCxnSpPr>
          <p:nvPr/>
        </p:nvCxnSpPr>
        <p:spPr>
          <a:xfrm>
            <a:off x="5522931" y="6191498"/>
            <a:ext cx="4532715" cy="0"/>
          </a:xfrm>
          <a:prstGeom prst="straightConnector1">
            <a:avLst/>
          </a:prstGeom>
          <a:ln w="76200" cap="rnd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群組 22">
            <a:extLst>
              <a:ext uri="{FF2B5EF4-FFF2-40B4-BE49-F238E27FC236}">
                <a16:creationId xmlns="" xmlns:a16="http://schemas.microsoft.com/office/drawing/2014/main" id="{EF032891-AF8A-45A2-ADAD-08B81583FD99}"/>
              </a:ext>
            </a:extLst>
          </p:cNvPr>
          <p:cNvGrpSpPr/>
          <p:nvPr/>
        </p:nvGrpSpPr>
        <p:grpSpPr>
          <a:xfrm>
            <a:off x="5616550" y="4692202"/>
            <a:ext cx="584269" cy="519351"/>
            <a:chOff x="13079982" y="4221882"/>
            <a:chExt cx="584269" cy="519351"/>
          </a:xfrm>
        </p:grpSpPr>
        <p:sp>
          <p:nvSpPr>
            <p:cNvPr id="24" name="語音泡泡: 橢圓形 23">
              <a:extLst>
                <a:ext uri="{FF2B5EF4-FFF2-40B4-BE49-F238E27FC236}">
                  <a16:creationId xmlns="" xmlns:a16="http://schemas.microsoft.com/office/drawing/2014/main" id="{0B98ABFD-A645-42B6-95AD-C5865D0FE66A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="" xmlns:a16="http://schemas.microsoft.com/office/drawing/2014/main" id="{47A2EAF3-6116-4D74-969D-B5533CFD9816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="" xmlns:a16="http://schemas.microsoft.com/office/drawing/2014/main" id="{5BE9100C-5AE2-499D-A802-D4AE1A641BBE}"/>
              </a:ext>
            </a:extLst>
          </p:cNvPr>
          <p:cNvGrpSpPr/>
          <p:nvPr/>
        </p:nvGrpSpPr>
        <p:grpSpPr>
          <a:xfrm>
            <a:off x="8057381" y="5543426"/>
            <a:ext cx="584269" cy="519351"/>
            <a:chOff x="13079982" y="4221882"/>
            <a:chExt cx="584269" cy="519351"/>
          </a:xfrm>
        </p:grpSpPr>
        <p:sp>
          <p:nvSpPr>
            <p:cNvPr id="27" name="語音泡泡: 橢圓形 26">
              <a:extLst>
                <a:ext uri="{FF2B5EF4-FFF2-40B4-BE49-F238E27FC236}">
                  <a16:creationId xmlns="" xmlns:a16="http://schemas.microsoft.com/office/drawing/2014/main" id="{A67B9B6F-A70B-4B8E-8EB1-C3C29C439D08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="" xmlns:a16="http://schemas.microsoft.com/office/drawing/2014/main" id="{94F4B84E-ADE2-4ED7-90B1-9B44413668FA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9" name="群組 28">
            <a:extLst>
              <a:ext uri="{FF2B5EF4-FFF2-40B4-BE49-F238E27FC236}">
                <a16:creationId xmlns="" xmlns:a16="http://schemas.microsoft.com/office/drawing/2014/main" id="{E9A85C74-B69C-487B-BF64-5751C9FC0C82}"/>
              </a:ext>
            </a:extLst>
          </p:cNvPr>
          <p:cNvGrpSpPr/>
          <p:nvPr/>
        </p:nvGrpSpPr>
        <p:grpSpPr>
          <a:xfrm>
            <a:off x="5551271" y="5518026"/>
            <a:ext cx="584269" cy="519351"/>
            <a:chOff x="13079982" y="4221882"/>
            <a:chExt cx="584269" cy="519351"/>
          </a:xfrm>
        </p:grpSpPr>
        <p:sp>
          <p:nvSpPr>
            <p:cNvPr id="30" name="語音泡泡: 橢圓形 29">
              <a:extLst>
                <a:ext uri="{FF2B5EF4-FFF2-40B4-BE49-F238E27FC236}">
                  <a16:creationId xmlns="" xmlns:a16="http://schemas.microsoft.com/office/drawing/2014/main" id="{E5C16FDF-6C56-45F6-AF69-EE34795729D0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="" xmlns:a16="http://schemas.microsoft.com/office/drawing/2014/main" id="{588180E6-DD71-4AC3-A4C3-5013F71DB8B7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524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圓角矩形 31"/>
          <p:cNvSpPr/>
          <p:nvPr/>
        </p:nvSpPr>
        <p:spPr>
          <a:xfrm>
            <a:off x="3491092" y="969140"/>
            <a:ext cx="8364358" cy="5412982"/>
          </a:xfrm>
          <a:prstGeom prst="roundRect">
            <a:avLst>
              <a:gd name="adj" fmla="val 258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333374" y="3201388"/>
            <a:ext cx="2449463" cy="1020494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6534" y="3215511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資料即時性</a:t>
            </a:r>
          </a:p>
        </p:txBody>
      </p:sp>
      <p:sp>
        <p:nvSpPr>
          <p:cNvPr id="24" name="矩形 23"/>
          <p:cNvSpPr/>
          <p:nvPr/>
        </p:nvSpPr>
        <p:spPr>
          <a:xfrm>
            <a:off x="334963" y="3698662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Velocity</a:t>
            </a: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2999AD1-74CE-4635-8A49-6814F7753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大數據的 </a:t>
            </a:r>
            <a:r>
              <a:rPr lang="en-US" altLang="zh-TW" dirty="0"/>
              <a:t>5V </a:t>
            </a:r>
            <a:r>
              <a:rPr lang="zh-TW" altLang="en-US" dirty="0"/>
              <a:t>特性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B294399-F772-43C1-81E2-67626FAFDF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CAACFC4-839E-4C61-8093-493F402454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38</a:t>
            </a:r>
            <a:endParaRPr lang="zh-TW" altLang="en-US" dirty="0"/>
          </a:p>
        </p:txBody>
      </p:sp>
      <p:sp>
        <p:nvSpPr>
          <p:cNvPr id="8" name="圓角矩形 7"/>
          <p:cNvSpPr/>
          <p:nvPr/>
        </p:nvSpPr>
        <p:spPr>
          <a:xfrm>
            <a:off x="333374" y="969140"/>
            <a:ext cx="2449463" cy="1020494"/>
          </a:xfrm>
          <a:prstGeom prst="roundRect">
            <a:avLst/>
          </a:prstGeom>
          <a:solidFill>
            <a:srgbClr val="10253F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33373" y="983263"/>
            <a:ext cx="24494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資料量大</a:t>
            </a:r>
          </a:p>
        </p:txBody>
      </p:sp>
      <p:sp>
        <p:nvSpPr>
          <p:cNvPr id="13" name="圓角矩形 12"/>
          <p:cNvSpPr/>
          <p:nvPr/>
        </p:nvSpPr>
        <p:spPr>
          <a:xfrm>
            <a:off x="333374" y="2085264"/>
            <a:ext cx="2449463" cy="102049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333374" y="4317512"/>
            <a:ext cx="2449463" cy="1020494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333374" y="5433636"/>
            <a:ext cx="2449463" cy="1020494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34963" y="1466414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Volume</a:t>
            </a:r>
          </a:p>
        </p:txBody>
      </p:sp>
      <p:sp>
        <p:nvSpPr>
          <p:cNvPr id="20" name="矩形 19"/>
          <p:cNvSpPr/>
          <p:nvPr/>
        </p:nvSpPr>
        <p:spPr>
          <a:xfrm>
            <a:off x="46534" y="2135391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資料多樣性</a:t>
            </a:r>
            <a:endParaRPr lang="zh-HK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34963" y="2618542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Variety</a:t>
            </a:r>
          </a:p>
        </p:txBody>
      </p:sp>
      <p:sp>
        <p:nvSpPr>
          <p:cNvPr id="26" name="矩形 25"/>
          <p:cNvSpPr/>
          <p:nvPr/>
        </p:nvSpPr>
        <p:spPr>
          <a:xfrm>
            <a:off x="46534" y="4367639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資料真實性</a:t>
            </a:r>
          </a:p>
        </p:txBody>
      </p:sp>
      <p:sp>
        <p:nvSpPr>
          <p:cNvPr id="27" name="矩形 26"/>
          <p:cNvSpPr/>
          <p:nvPr/>
        </p:nvSpPr>
        <p:spPr>
          <a:xfrm>
            <a:off x="334963" y="4816747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Veracity</a:t>
            </a:r>
          </a:p>
        </p:txBody>
      </p:sp>
      <p:sp>
        <p:nvSpPr>
          <p:cNvPr id="29" name="矩形 28"/>
          <p:cNvSpPr/>
          <p:nvPr/>
        </p:nvSpPr>
        <p:spPr>
          <a:xfrm>
            <a:off x="46534" y="5447759"/>
            <a:ext cx="2879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zh-HK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資料價值性</a:t>
            </a:r>
          </a:p>
        </p:txBody>
      </p:sp>
      <p:sp>
        <p:nvSpPr>
          <p:cNvPr id="30" name="矩形 29"/>
          <p:cNvSpPr/>
          <p:nvPr/>
        </p:nvSpPr>
        <p:spPr>
          <a:xfrm>
            <a:off x="334963" y="5934809"/>
            <a:ext cx="2447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295" indent="0" algn="ctr">
              <a:buNone/>
            </a:pPr>
            <a:r>
              <a:rPr lang="en-US" altLang="zh-HK" sz="2800" b="1" dirty="0">
                <a:solidFill>
                  <a:schemeClr val="bg1"/>
                </a:solidFill>
              </a:rPr>
              <a:t>Value</a:t>
            </a:r>
          </a:p>
        </p:txBody>
      </p:sp>
      <p:sp>
        <p:nvSpPr>
          <p:cNvPr id="31" name="矩形 30"/>
          <p:cNvSpPr/>
          <p:nvPr/>
        </p:nvSpPr>
        <p:spPr>
          <a:xfrm>
            <a:off x="3790950" y="1067487"/>
            <a:ext cx="7920880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資料多寡並非大數據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重點。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核心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意義：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要能從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數據中發掘</a:t>
            </a:r>
            <a:r>
              <a:rPr lang="zh-TW" altLang="en-US" sz="3600" b="1" dirty="0">
                <a:solidFill>
                  <a:srgbClr val="0071B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有意義的特徵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，進而產出有價值的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結果。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向右箭號 32"/>
          <p:cNvSpPr/>
          <p:nvPr/>
        </p:nvSpPr>
        <p:spPr>
          <a:xfrm>
            <a:off x="2854846" y="5733085"/>
            <a:ext cx="576066" cy="421596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658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1" grpId="0"/>
      <p:bldP spid="33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20">
            <a:extLst>
              <a:ext uri="{FF2B5EF4-FFF2-40B4-BE49-F238E27FC236}">
                <a16:creationId xmlns="" xmlns:a16="http://schemas.microsoft.com/office/drawing/2014/main" id="{29A161FD-EC47-40DB-A226-7A61E3DD530B}"/>
              </a:ext>
            </a:extLst>
          </p:cNvPr>
          <p:cNvGrpSpPr/>
          <p:nvPr/>
        </p:nvGrpSpPr>
        <p:grpSpPr>
          <a:xfrm>
            <a:off x="1097247" y="1802307"/>
            <a:ext cx="9534463" cy="3244814"/>
            <a:chOff x="535290" y="1802307"/>
            <a:chExt cx="9534463" cy="3244814"/>
          </a:xfrm>
        </p:grpSpPr>
        <p:pic>
          <p:nvPicPr>
            <p:cNvPr id="47106" name="Picture 2">
              <a:extLst>
                <a:ext uri="{FF2B5EF4-FFF2-40B4-BE49-F238E27FC236}">
                  <a16:creationId xmlns="" xmlns:a16="http://schemas.microsoft.com/office/drawing/2014/main" id="{5B399A51-CE2F-4B34-9ED0-D6A02B3D7C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290" y="1812466"/>
              <a:ext cx="9534463" cy="3234655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雙波浪 21">
              <a:extLst>
                <a:ext uri="{FF2B5EF4-FFF2-40B4-BE49-F238E27FC236}">
                  <a16:creationId xmlns="" xmlns:a16="http://schemas.microsoft.com/office/drawing/2014/main" id="{2FA4AA30-5874-42F2-80C3-630C8A8F2D11}"/>
                </a:ext>
              </a:extLst>
            </p:cNvPr>
            <p:cNvSpPr/>
            <p:nvPr/>
          </p:nvSpPr>
          <p:spPr>
            <a:xfrm rot="16200000">
              <a:off x="5276063" y="3028149"/>
              <a:ext cx="3234656" cy="782971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4E5735A-0AB7-4137-BFA7-39FD6ED7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10. </a:t>
            </a:r>
            <a:r>
              <a:rPr lang="zh-TW" altLang="en-US" dirty="0"/>
              <a:t>快速複製公式到其他格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3D7F323D-B445-4004-B016-E9CDAC90F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④ 放開滑鼠，完成設定。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C51FF8A-89A3-4F8D-8FA2-0658E8C3B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694076B-1CB0-49B8-9ABB-17330984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54</a:t>
            </a:r>
            <a:endParaRPr lang="zh-TW" altLang="en-US" dirty="0"/>
          </a:p>
        </p:txBody>
      </p:sp>
      <p:grpSp>
        <p:nvGrpSpPr>
          <p:cNvPr id="14" name="群組 13">
            <a:extLst>
              <a:ext uri="{FF2B5EF4-FFF2-40B4-BE49-F238E27FC236}">
                <a16:creationId xmlns="" xmlns:a16="http://schemas.microsoft.com/office/drawing/2014/main" id="{43A55CB1-2EC5-4077-8A5F-88D7CE3DF5F9}"/>
              </a:ext>
            </a:extLst>
          </p:cNvPr>
          <p:cNvGrpSpPr/>
          <p:nvPr/>
        </p:nvGrpSpPr>
        <p:grpSpPr>
          <a:xfrm>
            <a:off x="9147767" y="2709714"/>
            <a:ext cx="584269" cy="519351"/>
            <a:chOff x="13079982" y="4221882"/>
            <a:chExt cx="584269" cy="519351"/>
          </a:xfrm>
        </p:grpSpPr>
        <p:sp>
          <p:nvSpPr>
            <p:cNvPr id="15" name="語音泡泡: 橢圓形 14">
              <a:extLst>
                <a:ext uri="{FF2B5EF4-FFF2-40B4-BE49-F238E27FC236}">
                  <a16:creationId xmlns="" xmlns:a16="http://schemas.microsoft.com/office/drawing/2014/main" id="{8D7B06F9-F5F6-4830-8858-CA6D22F47890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="" xmlns:a16="http://schemas.microsoft.com/office/drawing/2014/main" id="{30EDD2AF-80A6-4ADE-B557-BD459A2C2DD9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520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5DE214F7-B967-4BF0-B153-4C983FEA3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256187" cy="2570060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試試看，統計出下列資訊：</a:t>
            </a:r>
          </a:p>
          <a:p>
            <a:pPr marL="630238" indent="-517525">
              <a:buNone/>
            </a:pPr>
            <a:r>
              <a:rPr lang="en-US" altLang="zh-TW" dirty="0" smtClean="0"/>
              <a:t>1. </a:t>
            </a:r>
            <a:r>
              <a:rPr lang="zh-TW" altLang="en-US" dirty="0" smtClean="0"/>
              <a:t>每一</a:t>
            </a:r>
            <a:r>
              <a:rPr lang="zh-TW" altLang="en-US" dirty="0"/>
              <a:t>題中，</a:t>
            </a:r>
            <a:r>
              <a:rPr lang="en-US" altLang="zh-TW" dirty="0"/>
              <a:t>ABCD</a:t>
            </a:r>
            <a:r>
              <a:rPr lang="zh-TW" altLang="en-US" dirty="0"/>
              <a:t>選項分別有多少人選答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pPr marL="114295" indent="0">
              <a:buNone/>
            </a:pP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D6CFF07C-327B-4300-ABAC-A814C3CB38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6574" y="4078808"/>
            <a:ext cx="11090276" cy="1583234"/>
          </a:xfrm>
        </p:spPr>
        <p:txBody>
          <a:bodyPr/>
          <a:lstStyle/>
          <a:p>
            <a:pPr hangingPunct="0"/>
            <a:r>
              <a:rPr lang="zh-TW" altLang="zh-HK" sz="3200" dirty="0" smtClean="0"/>
              <a:t>以</a:t>
            </a:r>
            <a:r>
              <a:rPr lang="zh-TW" altLang="en-US" sz="3200" dirty="0" smtClean="0"/>
              <a:t>第</a:t>
            </a:r>
            <a:r>
              <a:rPr lang="en-US" altLang="zh-TW" sz="3200" dirty="0" smtClean="0"/>
              <a:t>1</a:t>
            </a:r>
            <a:r>
              <a:rPr lang="zh-TW" altLang="en-US" sz="3200" dirty="0" smtClean="0"/>
              <a:t>題選</a:t>
            </a:r>
            <a:r>
              <a:rPr lang="en-US" altLang="zh-HK" sz="3200" dirty="0" smtClean="0"/>
              <a:t>A</a:t>
            </a:r>
            <a:r>
              <a:rPr lang="zh-TW" altLang="zh-HK" sz="3200" dirty="0"/>
              <a:t>為</a:t>
            </a:r>
            <a:r>
              <a:rPr lang="zh-TW" altLang="zh-HK" sz="3200" dirty="0" smtClean="0"/>
              <a:t>例</a:t>
            </a:r>
            <a:r>
              <a:rPr lang="zh-TW" altLang="en-US" sz="3200" dirty="0" smtClean="0"/>
              <a:t>，在</a:t>
            </a:r>
            <a:r>
              <a:rPr lang="en-US" altLang="zh-HK" sz="3200" dirty="0" err="1" smtClean="0"/>
              <a:t>B7</a:t>
            </a:r>
            <a:r>
              <a:rPr lang="zh-TW" altLang="zh-HK" sz="3200" dirty="0" smtClean="0"/>
              <a:t>輸入：</a:t>
            </a:r>
            <a:endParaRPr lang="zh-TW" altLang="zh-HK" sz="3200" dirty="0"/>
          </a:p>
          <a:p>
            <a:pPr hangingPunct="0"/>
            <a:r>
              <a:rPr lang="en-US" altLang="zh-HK" sz="3200" dirty="0"/>
              <a:t>=</a:t>
            </a:r>
            <a:r>
              <a:rPr lang="en-US" altLang="zh-HK" sz="3200" dirty="0" err="1"/>
              <a:t>COUNTIF</a:t>
            </a:r>
            <a:r>
              <a:rPr lang="en-US" altLang="zh-HK" sz="3200" dirty="0"/>
              <a:t>('</a:t>
            </a:r>
            <a:r>
              <a:rPr lang="zh-TW" altLang="zh-HK" sz="3200" dirty="0"/>
              <a:t>資料整理</a:t>
            </a:r>
            <a:r>
              <a:rPr lang="en-US" altLang="zh-HK" sz="3200" dirty="0"/>
              <a:t>'!</a:t>
            </a:r>
            <a:r>
              <a:rPr lang="en-US" altLang="zh-HK" sz="3200" dirty="0" err="1"/>
              <a:t>F:F</a:t>
            </a:r>
            <a:r>
              <a:rPr lang="en-US" altLang="zh-HK" sz="3200" dirty="0"/>
              <a:t>,"A")</a:t>
            </a:r>
            <a:endParaRPr lang="zh-TW" altLang="zh-HK" sz="3200" dirty="0"/>
          </a:p>
          <a:p>
            <a:endParaRPr lang="zh-TW" altLang="en-US" sz="32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D4FE00F-66A6-44A0-89E2-4CAE87B4B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D5D5FE10-6660-4A82-B332-C0C8C7F27B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54</a:t>
            </a:r>
            <a:endParaRPr lang="zh-TW" altLang="en-US" dirty="0"/>
          </a:p>
        </p:txBody>
      </p:sp>
      <p:pic>
        <p:nvPicPr>
          <p:cNvPr id="6" name="內容版面配置區 6">
            <a:extLst>
              <a:ext uri="{FF2B5EF4-FFF2-40B4-BE49-F238E27FC236}">
                <a16:creationId xmlns="" xmlns:a16="http://schemas.microsoft.com/office/drawing/2014/main" id="{B1F7353D-656E-4878-9CE5-120B1BA022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165"/>
          <a:stretch/>
        </p:blipFill>
        <p:spPr>
          <a:xfrm>
            <a:off x="7031310" y="1068855"/>
            <a:ext cx="4927010" cy="5528793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8831510" y="3638935"/>
            <a:ext cx="792088" cy="388631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50590" y="3544193"/>
            <a:ext cx="504056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4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5DE214F7-B967-4BF0-B153-4C983FEA3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6192291" cy="2570060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試試看，統計出下列資訊：</a:t>
            </a:r>
          </a:p>
          <a:p>
            <a:pPr marL="538163" indent="-425450">
              <a:buNone/>
            </a:pPr>
            <a:r>
              <a:rPr lang="en-US" altLang="zh-TW" dirty="0"/>
              <a:t>2. </a:t>
            </a:r>
            <a:r>
              <a:rPr lang="zh-TW" altLang="en-US" dirty="0"/>
              <a:t>每一題中，</a:t>
            </a:r>
            <a:r>
              <a:rPr lang="en-US" altLang="zh-TW" dirty="0" err="1"/>
              <a:t>ABCD</a:t>
            </a:r>
            <a:r>
              <a:rPr lang="zh-TW" altLang="en-US" dirty="0"/>
              <a:t>選項的選答率分別為何？</a:t>
            </a:r>
            <a:endParaRPr lang="en-US" altLang="zh-TW" dirty="0"/>
          </a:p>
          <a:p>
            <a:pPr marL="112713" indent="471488">
              <a:buNone/>
            </a:pPr>
            <a:r>
              <a:rPr lang="zh-TW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選</a:t>
            </a:r>
            <a:r>
              <a:rPr lang="zh-TW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答率＝選答人數／考試</a:t>
            </a:r>
            <a:r>
              <a:rPr lang="zh-TW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人數</a:t>
            </a:r>
            <a:endParaRPr lang="en-US" altLang="zh-TW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4295" indent="0">
              <a:buNone/>
            </a:pP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D6CFF07C-327B-4300-ABAC-A814C3CB38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6574" y="4726880"/>
            <a:ext cx="11090276" cy="1583234"/>
          </a:xfrm>
        </p:spPr>
        <p:txBody>
          <a:bodyPr/>
          <a:lstStyle/>
          <a:p>
            <a:pPr hangingPunct="0"/>
            <a:r>
              <a:rPr lang="zh-TW" altLang="zh-HK" sz="3200" dirty="0" smtClean="0"/>
              <a:t>以</a:t>
            </a:r>
            <a:r>
              <a:rPr lang="zh-TW" altLang="en-US" sz="3200" dirty="0" smtClean="0"/>
              <a:t>第</a:t>
            </a:r>
            <a:r>
              <a:rPr lang="en-US" altLang="zh-TW" sz="3200" dirty="0" smtClean="0"/>
              <a:t>1</a:t>
            </a:r>
            <a:r>
              <a:rPr lang="zh-TW" altLang="en-US" sz="3200" dirty="0" smtClean="0"/>
              <a:t>題選</a:t>
            </a:r>
            <a:r>
              <a:rPr lang="en-US" altLang="zh-HK" sz="3200" dirty="0" smtClean="0"/>
              <a:t>A</a:t>
            </a:r>
            <a:r>
              <a:rPr lang="zh-TW" altLang="zh-HK" sz="3200" dirty="0"/>
              <a:t>為</a:t>
            </a:r>
            <a:r>
              <a:rPr lang="zh-TW" altLang="zh-HK" sz="3200" dirty="0" smtClean="0"/>
              <a:t>例</a:t>
            </a:r>
            <a:r>
              <a:rPr lang="zh-TW" altLang="en-US" sz="3200" dirty="0" smtClean="0"/>
              <a:t>，在</a:t>
            </a:r>
            <a:r>
              <a:rPr lang="en-US" altLang="zh-HK" sz="3200" dirty="0" err="1" smtClean="0"/>
              <a:t>B8</a:t>
            </a:r>
            <a:r>
              <a:rPr lang="zh-TW" altLang="zh-HK" sz="3200" dirty="0" smtClean="0"/>
              <a:t>輸入：</a:t>
            </a:r>
            <a:endParaRPr lang="zh-TW" altLang="zh-HK" sz="3200" dirty="0"/>
          </a:p>
          <a:p>
            <a:pPr hangingPunct="0"/>
            <a:r>
              <a:rPr lang="en-US" altLang="zh-HK" sz="3200" dirty="0"/>
              <a:t>=</a:t>
            </a:r>
            <a:r>
              <a:rPr lang="en-US" altLang="zh-HK" sz="3200" dirty="0" err="1"/>
              <a:t>B7</a:t>
            </a:r>
            <a:r>
              <a:rPr lang="en-US" altLang="zh-HK" sz="3200" dirty="0"/>
              <a:t>/224</a:t>
            </a:r>
            <a:endParaRPr lang="zh-TW" altLang="en-US" sz="32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D4FE00F-66A6-44A0-89E2-4CAE87B4B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D5D5FE10-6660-4A82-B332-C0C8C7F27B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54</a:t>
            </a:r>
            <a:endParaRPr lang="zh-TW" altLang="en-US" dirty="0"/>
          </a:p>
        </p:txBody>
      </p:sp>
      <p:pic>
        <p:nvPicPr>
          <p:cNvPr id="6" name="內容版面配置區 6">
            <a:extLst>
              <a:ext uri="{FF2B5EF4-FFF2-40B4-BE49-F238E27FC236}">
                <a16:creationId xmlns="" xmlns:a16="http://schemas.microsoft.com/office/drawing/2014/main" id="{B1F7353D-656E-4878-9CE5-120B1BA022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165"/>
          <a:stretch/>
        </p:blipFill>
        <p:spPr>
          <a:xfrm>
            <a:off x="7031310" y="1068855"/>
            <a:ext cx="4927010" cy="5528793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8831510" y="3977267"/>
            <a:ext cx="792088" cy="388631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97247" y="4149874"/>
            <a:ext cx="504056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404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5DE214F7-B967-4BF0-B153-4C983FEA3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6192291" cy="2570060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試試看，統計出下列資訊：</a:t>
            </a:r>
          </a:p>
          <a:p>
            <a:pPr marL="538163" indent="-425450"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本</a:t>
            </a:r>
            <a:r>
              <a:rPr lang="zh-TW" altLang="en-US" dirty="0"/>
              <a:t>試卷共有幾題</a:t>
            </a:r>
            <a:r>
              <a:rPr lang="zh-TW" altLang="en-US" dirty="0" smtClean="0"/>
              <a:t>難題？</a:t>
            </a:r>
            <a:endParaRPr lang="en-US" altLang="zh-TW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4295" indent="0">
              <a:buNone/>
            </a:pPr>
            <a:r>
              <a:rPr lang="zh-TW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zh-TW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難題：答錯率達</a:t>
            </a:r>
            <a:r>
              <a:rPr lang="en-US" altLang="zh-TW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50</a:t>
            </a:r>
            <a:r>
              <a:rPr lang="zh-TW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％</a:t>
            </a:r>
            <a:endParaRPr lang="en-US" altLang="zh-TW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14295" indent="0">
              <a:buNone/>
            </a:pP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D6CFF07C-327B-4300-ABAC-A814C3CB38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6574" y="3934792"/>
            <a:ext cx="11090276" cy="1583234"/>
          </a:xfrm>
        </p:spPr>
        <p:txBody>
          <a:bodyPr/>
          <a:lstStyle/>
          <a:p>
            <a:pPr hangingPunct="0"/>
            <a:r>
              <a:rPr lang="zh-TW" altLang="en-US" sz="2800" dirty="0" smtClean="0"/>
              <a:t>統計「</a:t>
            </a:r>
            <a:r>
              <a:rPr lang="zh-TW" altLang="en-US" sz="2800" dirty="0"/>
              <a:t>答錯率</a:t>
            </a:r>
            <a:r>
              <a:rPr lang="zh-TW" altLang="en-US" sz="2800" dirty="0" smtClean="0"/>
              <a:t>」</a:t>
            </a:r>
            <a:r>
              <a:rPr lang="en-US" altLang="zh-TW" sz="2800" dirty="0" smtClean="0"/>
              <a:t>&gt;=50</a:t>
            </a:r>
            <a:r>
              <a:rPr lang="en-US" altLang="zh-TW" sz="2800" dirty="0"/>
              <a:t>%</a:t>
            </a:r>
            <a:r>
              <a:rPr lang="zh-TW" altLang="en-US" sz="2800" dirty="0"/>
              <a:t>的個數</a:t>
            </a:r>
            <a:r>
              <a:rPr lang="zh-TW" altLang="en-US" sz="2800" dirty="0" smtClean="0"/>
              <a:t>，</a:t>
            </a:r>
            <a:endParaRPr lang="en-US" altLang="zh-TW" sz="2800" dirty="0" smtClean="0"/>
          </a:p>
          <a:p>
            <a:pPr hangingPunct="0"/>
            <a:r>
              <a:rPr lang="zh-TW" altLang="en-US" sz="2800" dirty="0" smtClean="0"/>
              <a:t>在</a:t>
            </a:r>
            <a:r>
              <a:rPr lang="en-US" altLang="zh-TW" sz="2800" dirty="0" err="1" smtClean="0"/>
              <a:t>B6</a:t>
            </a:r>
            <a:r>
              <a:rPr lang="zh-TW" altLang="en-US" sz="2800" dirty="0" smtClean="0"/>
              <a:t>輸入</a:t>
            </a:r>
            <a:r>
              <a:rPr lang="zh-TW" altLang="en-US" sz="2800" dirty="0"/>
              <a:t>：</a:t>
            </a:r>
          </a:p>
          <a:p>
            <a:pPr hangingPunct="0"/>
            <a:r>
              <a:rPr lang="en-US" altLang="zh-TW" sz="2800" dirty="0"/>
              <a:t>=</a:t>
            </a:r>
            <a:r>
              <a:rPr lang="en-US" altLang="zh-TW" sz="2800" dirty="0" err="1"/>
              <a:t>COUNTIF</a:t>
            </a:r>
            <a:r>
              <a:rPr lang="en-US" altLang="zh-TW" sz="2800" dirty="0"/>
              <a:t>(</a:t>
            </a:r>
            <a:r>
              <a:rPr lang="en-US" altLang="zh-TW" sz="2800" dirty="0" err="1"/>
              <a:t>B5:AW5</a:t>
            </a:r>
            <a:r>
              <a:rPr lang="en-US" altLang="zh-TW" sz="2800" dirty="0" smtClean="0"/>
              <a:t>,"&gt;=50</a:t>
            </a:r>
            <a:r>
              <a:rPr lang="en-US" altLang="zh-TW" sz="2800" dirty="0"/>
              <a:t>%")</a:t>
            </a:r>
          </a:p>
          <a:p>
            <a:pPr hangingPunct="0"/>
            <a:r>
              <a:rPr lang="zh-TW" altLang="en-US" sz="2800" dirty="0"/>
              <a:t>結果＝</a:t>
            </a:r>
            <a:r>
              <a:rPr lang="en-US" altLang="zh-TW" sz="2800" dirty="0" smtClean="0"/>
              <a:t>23</a:t>
            </a:r>
            <a:r>
              <a:rPr lang="zh-TW" altLang="en-US" sz="2800" dirty="0" smtClean="0"/>
              <a:t>。</a:t>
            </a:r>
            <a:endParaRPr lang="zh-TW" altLang="en-US" sz="28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D4FE00F-66A6-44A0-89E2-4CAE87B4B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D5D5FE10-6660-4A82-B332-C0C8C7F27B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54</a:t>
            </a:r>
            <a:endParaRPr lang="zh-TW" altLang="en-US" dirty="0"/>
          </a:p>
        </p:txBody>
      </p:sp>
      <p:pic>
        <p:nvPicPr>
          <p:cNvPr id="6" name="內容版面配置區 6">
            <a:extLst>
              <a:ext uri="{FF2B5EF4-FFF2-40B4-BE49-F238E27FC236}">
                <a16:creationId xmlns="" xmlns:a16="http://schemas.microsoft.com/office/drawing/2014/main" id="{B1F7353D-656E-4878-9CE5-120B1BA022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8165"/>
          <a:stretch/>
        </p:blipFill>
        <p:spPr>
          <a:xfrm>
            <a:off x="7031310" y="1068855"/>
            <a:ext cx="4927010" cy="5528793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334566" y="3357786"/>
            <a:ext cx="504056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823398" y="3245708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難題數</a:t>
            </a:r>
            <a:endParaRPr lang="zh-HK" altLang="en-US" sz="20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7751390" y="2857077"/>
            <a:ext cx="4896543" cy="388631"/>
          </a:xfrm>
          <a:prstGeom prst="roundRect">
            <a:avLst/>
          </a:prstGeom>
          <a:solidFill>
            <a:srgbClr val="FF0000">
              <a:alpha val="50196"/>
            </a:srgbClr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8831510" y="3245708"/>
            <a:ext cx="792088" cy="388631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9720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6">
            <a:extLst>
              <a:ext uri="{FF2B5EF4-FFF2-40B4-BE49-F238E27FC236}">
                <a16:creationId xmlns="" xmlns:a16="http://schemas.microsoft.com/office/drawing/2014/main" id="{9C1CCFE7-11CA-4C3D-BCE6-5D3FE0F5D2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8046"/>
          <a:stretch/>
        </p:blipFill>
        <p:spPr>
          <a:xfrm>
            <a:off x="406574" y="4782330"/>
            <a:ext cx="9129023" cy="1599792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299D2128-787E-476D-9978-D94615DD1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實作</a:t>
            </a:r>
            <a:r>
              <a:rPr lang="zh-TW" altLang="en-US" dirty="0" smtClean="0"/>
              <a:t>：</a:t>
            </a:r>
            <a:r>
              <a:rPr lang="en-US" altLang="zh-TW" dirty="0" smtClean="0"/>
              <a:t>5.</a:t>
            </a:r>
            <a:r>
              <a:rPr lang="zh-TW" altLang="en-US" dirty="0" smtClean="0"/>
              <a:t>資料分析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5B2AC66-BF61-4279-8F98-5518842F90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1B95691-59FE-4B3E-AF16-704F45BAF6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55</a:t>
            </a:r>
            <a:endParaRPr lang="zh-TW" alt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4DBD4B76-8253-47EC-A6C4-2CC3878D3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4776" y="3513912"/>
            <a:ext cx="3047703" cy="315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語音泡泡: 圓角矩形 6">
            <a:extLst>
              <a:ext uri="{FF2B5EF4-FFF2-40B4-BE49-F238E27FC236}">
                <a16:creationId xmlns="" xmlns:a16="http://schemas.microsoft.com/office/drawing/2014/main" id="{2926E255-ED62-4523-A891-C16DD059DAD8}"/>
              </a:ext>
            </a:extLst>
          </p:cNvPr>
          <p:cNvSpPr/>
          <p:nvPr/>
        </p:nvSpPr>
        <p:spPr>
          <a:xfrm>
            <a:off x="550590" y="978235"/>
            <a:ext cx="9182645" cy="3459671"/>
          </a:xfrm>
          <a:prstGeom prst="wedgeRoundRectCallout">
            <a:avLst>
              <a:gd name="adj1" fmla="val 47623"/>
              <a:gd name="adj2" fmla="val 64762"/>
              <a:gd name="adj3" fmla="val 16667"/>
            </a:avLst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答錯率高於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％的數據標示出來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076325">
              <a:lnSpc>
                <a:spcPct val="120000"/>
              </a:lnSpc>
            </a:pPr>
            <a:r>
              <a:rPr lang="zh-TW" altLang="en-US" sz="3200" b="1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條件式格式</a:t>
            </a: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設定：</a:t>
            </a:r>
            <a:r>
              <a:rPr lang="en-US" altLang="zh-TW" sz="32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b="1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</a:t>
            </a:r>
            <a:r>
              <a:rPr lang="zh-TW" altLang="en-US" sz="32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一個條件，當儲存格的數據</a:t>
            </a:r>
            <a:r>
              <a:rPr lang="zh-TW" altLang="en-US" sz="32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符合條件</a:t>
            </a:r>
            <a:r>
              <a:rPr lang="zh-TW" altLang="en-US" sz="32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時，就</a:t>
            </a:r>
            <a:r>
              <a:rPr lang="zh-TW" altLang="en-US" sz="32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會自動套用指定的格式。</a:t>
            </a:r>
            <a:endParaRPr lang="zh-TW" altLang="en-US" sz="3200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不</a:t>
            </a:r>
            <a:r>
              <a:rPr lang="zh-TW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可以手動、一個一個改格式哦！</a:t>
            </a:r>
          </a:p>
        </p:txBody>
      </p:sp>
      <p:sp>
        <p:nvSpPr>
          <p:cNvPr id="9" name="箭號: 向右 19">
            <a:extLst>
              <a:ext uri="{FF2B5EF4-FFF2-40B4-BE49-F238E27FC236}">
                <a16:creationId xmlns="" xmlns:a16="http://schemas.microsoft.com/office/drawing/2014/main" id="{6670A508-63D3-4AFD-B30C-C3B8CEA0FDF6}"/>
              </a:ext>
            </a:extLst>
          </p:cNvPr>
          <p:cNvSpPr/>
          <p:nvPr/>
        </p:nvSpPr>
        <p:spPr>
          <a:xfrm>
            <a:off x="1054646" y="1773610"/>
            <a:ext cx="720080" cy="553531"/>
          </a:xfrm>
          <a:prstGeom prst="rightArrow">
            <a:avLst>
              <a:gd name="adj1" fmla="val 50000"/>
              <a:gd name="adj2" fmla="val 55072"/>
            </a:avLst>
          </a:prstGeom>
          <a:solidFill>
            <a:schemeClr val="accent2">
              <a:lumMod val="75000"/>
            </a:schemeClr>
          </a:solidFill>
          <a:ln w="571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="" xmlns:a16="http://schemas.microsoft.com/office/drawing/2014/main" id="{4DB09B6B-3A0E-497A-87F0-EF3EF80D5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385" y="3646728"/>
            <a:ext cx="566333" cy="50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64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4E5735A-0AB7-4137-BFA7-39FD6ED7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1. </a:t>
            </a:r>
            <a:r>
              <a:rPr lang="zh-TW" altLang="en-US" dirty="0"/>
              <a:t>啟動「條件式格式設定」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C51FF8A-89A3-4F8D-8FA2-0658E8C3B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694076B-1CB0-49B8-9ABB-17330984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55</a:t>
            </a:r>
            <a:endParaRPr lang="zh-TW" altLang="en-US" dirty="0"/>
          </a:p>
        </p:txBody>
      </p:sp>
      <p:sp>
        <p:nvSpPr>
          <p:cNvPr id="9" name="內容版面配置區 8">
            <a:extLst>
              <a:ext uri="{FF2B5EF4-FFF2-40B4-BE49-F238E27FC236}">
                <a16:creationId xmlns="" xmlns:a16="http://schemas.microsoft.com/office/drawing/2014/main" id="{37867188-0950-41DB-BFBD-44B23FAEC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① 框選所有答錯率數據（</a:t>
            </a:r>
            <a:r>
              <a:rPr lang="en-US" altLang="zh-TW" dirty="0" err="1"/>
              <a:t>B5:AW5</a:t>
            </a:r>
            <a:r>
              <a:rPr lang="zh-TW" altLang="en-US" dirty="0" smtClean="0"/>
              <a:t>）。</a:t>
            </a:r>
            <a:endParaRPr lang="zh-TW" altLang="en-US" dirty="0"/>
          </a:p>
        </p:txBody>
      </p:sp>
      <p:pic>
        <p:nvPicPr>
          <p:cNvPr id="19" name="內容版面配置區 8">
            <a:extLst>
              <a:ext uri="{FF2B5EF4-FFF2-40B4-BE49-F238E27FC236}">
                <a16:creationId xmlns="" xmlns:a16="http://schemas.microsoft.com/office/drawing/2014/main" id="{EB6A47A2-0199-4DC1-8F7A-0D2F724D91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739"/>
          <a:stretch/>
        </p:blipFill>
        <p:spPr>
          <a:xfrm>
            <a:off x="2087994" y="1917626"/>
            <a:ext cx="7272808" cy="384385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20" name="群組 19">
            <a:extLst>
              <a:ext uri="{FF2B5EF4-FFF2-40B4-BE49-F238E27FC236}">
                <a16:creationId xmlns="" xmlns:a16="http://schemas.microsoft.com/office/drawing/2014/main" id="{84D0EA0E-C8FE-41B0-90ED-DDEF7E70FBCC}"/>
              </a:ext>
            </a:extLst>
          </p:cNvPr>
          <p:cNvGrpSpPr/>
          <p:nvPr/>
        </p:nvGrpSpPr>
        <p:grpSpPr>
          <a:xfrm>
            <a:off x="9402414" y="3579878"/>
            <a:ext cx="584269" cy="519351"/>
            <a:chOff x="13079982" y="4221882"/>
            <a:chExt cx="584269" cy="519351"/>
          </a:xfrm>
        </p:grpSpPr>
        <p:sp>
          <p:nvSpPr>
            <p:cNvPr id="21" name="語音泡泡: 橢圓形 27">
              <a:extLst>
                <a:ext uri="{FF2B5EF4-FFF2-40B4-BE49-F238E27FC236}">
                  <a16:creationId xmlns="" xmlns:a16="http://schemas.microsoft.com/office/drawing/2014/main" id="{F8734B73-086C-48BE-A23B-E0F880F9DE6A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="" xmlns:a16="http://schemas.microsoft.com/office/drawing/2014/main" id="{91CD8DF4-D1D9-4C13-975B-455941C1CE3F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397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4E5735A-0AB7-4137-BFA7-39FD6ED7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1. </a:t>
            </a:r>
            <a:r>
              <a:rPr lang="zh-TW" altLang="en-US" dirty="0"/>
              <a:t>啟動「條件式格式設定」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C51FF8A-89A3-4F8D-8FA2-0658E8C3B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694076B-1CB0-49B8-9ABB-17330984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55</a:t>
            </a:r>
            <a:endParaRPr lang="zh-TW" altLang="en-US" dirty="0"/>
          </a:p>
        </p:txBody>
      </p:sp>
      <p:sp>
        <p:nvSpPr>
          <p:cNvPr id="9" name="內容版面配置區 8">
            <a:extLst>
              <a:ext uri="{FF2B5EF4-FFF2-40B4-BE49-F238E27FC236}">
                <a16:creationId xmlns="" xmlns:a16="http://schemas.microsoft.com/office/drawing/2014/main" id="{37867188-0950-41DB-BFBD-44B23FAEC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② </a:t>
            </a:r>
            <a:r>
              <a:rPr lang="zh-TW" altLang="en-US" dirty="0"/>
              <a:t>點擊 格式。</a:t>
            </a:r>
          </a:p>
          <a:p>
            <a:pPr marL="114295" indent="0">
              <a:buNone/>
            </a:pPr>
            <a:r>
              <a:rPr lang="zh-TW" altLang="en-US" dirty="0"/>
              <a:t>③ 點擊 條件式格式設定。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="" xmlns:a16="http://schemas.microsoft.com/office/drawing/2014/main" id="{5041753C-A342-4E32-ADEA-F5F682D5FCA7}"/>
              </a:ext>
            </a:extLst>
          </p:cNvPr>
          <p:cNvSpPr/>
          <p:nvPr/>
        </p:nvSpPr>
        <p:spPr>
          <a:xfrm>
            <a:off x="1990750" y="1796347"/>
            <a:ext cx="3312368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="" xmlns:a16="http://schemas.microsoft.com/office/drawing/2014/main" id="{CC673BB8-6CD0-43BD-BF2C-89FEA58D775E}"/>
              </a:ext>
            </a:extLst>
          </p:cNvPr>
          <p:cNvSpPr/>
          <p:nvPr/>
        </p:nvSpPr>
        <p:spPr>
          <a:xfrm>
            <a:off x="1990154" y="981522"/>
            <a:ext cx="1008708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內容版面配置區 8">
            <a:extLst>
              <a:ext uri="{FF2B5EF4-FFF2-40B4-BE49-F238E27FC236}">
                <a16:creationId xmlns="" xmlns:a16="http://schemas.microsoft.com/office/drawing/2014/main" id="{77F205D9-4347-42CF-AAFF-9A51E7042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0492" y="1917626"/>
            <a:ext cx="6154800" cy="462979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6" name="圖片 25">
            <a:extLst>
              <a:ext uri="{FF2B5EF4-FFF2-40B4-BE49-F238E27FC236}">
                <a16:creationId xmlns="" xmlns:a16="http://schemas.microsoft.com/office/drawing/2014/main" id="{EB88CF3D-5829-4F78-8D9F-A5C4F7A93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1462" y="2912728"/>
            <a:ext cx="3020574" cy="327489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9" name="文字方塊 28">
            <a:extLst>
              <a:ext uri="{FF2B5EF4-FFF2-40B4-BE49-F238E27FC236}">
                <a16:creationId xmlns="" xmlns:a16="http://schemas.microsoft.com/office/drawing/2014/main" id="{91CD8DF4-D1D9-4C13-975B-455941C1CE3F}"/>
              </a:ext>
            </a:extLst>
          </p:cNvPr>
          <p:cNvSpPr txBox="1"/>
          <p:nvPr/>
        </p:nvSpPr>
        <p:spPr>
          <a:xfrm>
            <a:off x="7768044" y="4665122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="" xmlns:a16="http://schemas.microsoft.com/office/drawing/2014/main" id="{E603CD22-CA86-40DD-8278-A6256148CF49}"/>
              </a:ext>
            </a:extLst>
          </p:cNvPr>
          <p:cNvGrpSpPr/>
          <p:nvPr/>
        </p:nvGrpSpPr>
        <p:grpSpPr>
          <a:xfrm>
            <a:off x="9687401" y="2243022"/>
            <a:ext cx="584269" cy="519351"/>
            <a:chOff x="13079982" y="4221882"/>
            <a:chExt cx="584269" cy="519351"/>
          </a:xfrm>
        </p:grpSpPr>
        <p:sp>
          <p:nvSpPr>
            <p:cNvPr id="31" name="語音泡泡: 橢圓形 30">
              <a:extLst>
                <a:ext uri="{FF2B5EF4-FFF2-40B4-BE49-F238E27FC236}">
                  <a16:creationId xmlns="" xmlns:a16="http://schemas.microsoft.com/office/drawing/2014/main" id="{B65A7AEA-2F91-4362-8785-0DAB13917096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8833"/>
                <a:gd name="adj2" fmla="val 4545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="" xmlns:a16="http://schemas.microsoft.com/office/drawing/2014/main" id="{04AEADB0-9526-4290-9DA7-D434313B39E2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="" xmlns:a16="http://schemas.microsoft.com/office/drawing/2014/main" id="{64F1E64A-AF04-420B-A903-789B73C98D0E}"/>
              </a:ext>
            </a:extLst>
          </p:cNvPr>
          <p:cNvGrpSpPr/>
          <p:nvPr/>
        </p:nvGrpSpPr>
        <p:grpSpPr>
          <a:xfrm>
            <a:off x="11464362" y="4048730"/>
            <a:ext cx="584269" cy="519351"/>
            <a:chOff x="13079982" y="4221882"/>
            <a:chExt cx="584269" cy="519351"/>
          </a:xfrm>
        </p:grpSpPr>
        <p:sp>
          <p:nvSpPr>
            <p:cNvPr id="34" name="語音泡泡: 橢圓形 33">
              <a:extLst>
                <a:ext uri="{FF2B5EF4-FFF2-40B4-BE49-F238E27FC236}">
                  <a16:creationId xmlns="" xmlns:a16="http://schemas.microsoft.com/office/drawing/2014/main" id="{0942D8F0-9021-48AF-9413-F39199906C5F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="" xmlns:a16="http://schemas.microsoft.com/office/drawing/2014/main" id="{CEABFF15-D186-4839-A67B-8ED1A33EEBC7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691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4E5735A-0AB7-4137-BFA7-39FD6ED7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2. </a:t>
            </a:r>
            <a:r>
              <a:rPr lang="zh-TW" altLang="en-US" dirty="0"/>
              <a:t>設定「規則」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C51FF8A-89A3-4F8D-8FA2-0658E8C3B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694076B-1CB0-49B8-9ABB-17330984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55</a:t>
            </a:r>
            <a:endParaRPr lang="zh-TW" altLang="en-US" dirty="0"/>
          </a:p>
        </p:txBody>
      </p:sp>
      <p:sp>
        <p:nvSpPr>
          <p:cNvPr id="9" name="內容版面配置區 8">
            <a:extLst>
              <a:ext uri="{FF2B5EF4-FFF2-40B4-BE49-F238E27FC236}">
                <a16:creationId xmlns="" xmlns:a16="http://schemas.microsoft.com/office/drawing/2014/main" id="{37867188-0950-41DB-BFBD-44B23FAEC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 smtClean="0"/>
              <a:t>設定規則：≧ </a:t>
            </a:r>
            <a:r>
              <a:rPr lang="en-US" altLang="zh-TW" dirty="0"/>
              <a:t>50</a:t>
            </a:r>
            <a:r>
              <a:rPr lang="zh-TW" altLang="en-US" dirty="0"/>
              <a:t>％ </a:t>
            </a:r>
          </a:p>
          <a:p>
            <a:pPr marL="114295" indent="0">
              <a:buNone/>
            </a:pPr>
            <a:r>
              <a:rPr lang="zh-TW" altLang="en-US" dirty="0"/>
              <a:t>① 條件選擇 大於或等於。</a:t>
            </a:r>
          </a:p>
          <a:p>
            <a:pPr marL="114295" indent="0">
              <a:buNone/>
            </a:pPr>
            <a:r>
              <a:rPr lang="zh-TW" altLang="en-US" dirty="0"/>
              <a:t>② 數值填寫「</a:t>
            </a:r>
            <a:r>
              <a:rPr lang="en-US" altLang="zh-TW" dirty="0"/>
              <a:t>0.5</a:t>
            </a:r>
            <a:r>
              <a:rPr lang="zh-TW" altLang="en-US" dirty="0"/>
              <a:t>」或「</a:t>
            </a:r>
            <a:r>
              <a:rPr lang="en-US" altLang="zh-TW" dirty="0"/>
              <a:t>50%</a:t>
            </a:r>
            <a:r>
              <a:rPr lang="zh-TW" altLang="en-US" dirty="0"/>
              <a:t>」。</a:t>
            </a:r>
          </a:p>
        </p:txBody>
      </p:sp>
      <p:sp>
        <p:nvSpPr>
          <p:cNvPr id="33" name="矩形: 圓角 32">
            <a:extLst>
              <a:ext uri="{FF2B5EF4-FFF2-40B4-BE49-F238E27FC236}">
                <a16:creationId xmlns="" xmlns:a16="http://schemas.microsoft.com/office/drawing/2014/main" id="{AC17981B-C825-43BA-AC89-93CFFB4B1FFF}"/>
              </a:ext>
            </a:extLst>
          </p:cNvPr>
          <p:cNvSpPr/>
          <p:nvPr/>
        </p:nvSpPr>
        <p:spPr>
          <a:xfrm>
            <a:off x="2926854" y="1773610"/>
            <a:ext cx="2416624" cy="64807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="" xmlns:a16="http://schemas.microsoft.com/office/drawing/2014/main" id="{4A81748F-6384-4814-A159-CC14D1B64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051" y="1197546"/>
            <a:ext cx="5001537" cy="410445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35" name="群組 34">
            <a:extLst>
              <a:ext uri="{FF2B5EF4-FFF2-40B4-BE49-F238E27FC236}">
                <a16:creationId xmlns="" xmlns:a16="http://schemas.microsoft.com/office/drawing/2014/main" id="{8F095A20-0270-4B3A-9935-2DCA4B3949BB}"/>
              </a:ext>
            </a:extLst>
          </p:cNvPr>
          <p:cNvGrpSpPr/>
          <p:nvPr/>
        </p:nvGrpSpPr>
        <p:grpSpPr>
          <a:xfrm>
            <a:off x="9182758" y="3374812"/>
            <a:ext cx="584269" cy="519351"/>
            <a:chOff x="13079982" y="4221882"/>
            <a:chExt cx="584269" cy="519351"/>
          </a:xfrm>
        </p:grpSpPr>
        <p:sp>
          <p:nvSpPr>
            <p:cNvPr id="36" name="語音泡泡: 橢圓形 35">
              <a:extLst>
                <a:ext uri="{FF2B5EF4-FFF2-40B4-BE49-F238E27FC236}">
                  <a16:creationId xmlns="" xmlns:a16="http://schemas.microsoft.com/office/drawing/2014/main" id="{C313B7EF-8A2D-4818-9673-E4FEF60A9C15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="" xmlns:a16="http://schemas.microsoft.com/office/drawing/2014/main" id="{9E428AB0-7AB1-4AC3-B555-86FA80A98CB2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="" xmlns:a16="http://schemas.microsoft.com/office/drawing/2014/main" id="{17FA3ECB-3D44-423D-9FEC-BCDBF0512D49}"/>
              </a:ext>
            </a:extLst>
          </p:cNvPr>
          <p:cNvGrpSpPr/>
          <p:nvPr/>
        </p:nvGrpSpPr>
        <p:grpSpPr>
          <a:xfrm>
            <a:off x="8558473" y="4624406"/>
            <a:ext cx="584269" cy="519351"/>
            <a:chOff x="13079982" y="4221882"/>
            <a:chExt cx="584269" cy="519351"/>
          </a:xfrm>
        </p:grpSpPr>
        <p:sp>
          <p:nvSpPr>
            <p:cNvPr id="39" name="語音泡泡: 橢圓形 38">
              <a:extLst>
                <a:ext uri="{FF2B5EF4-FFF2-40B4-BE49-F238E27FC236}">
                  <a16:creationId xmlns="" xmlns:a16="http://schemas.microsoft.com/office/drawing/2014/main" id="{DC4D51D6-E19C-4D20-A987-27B2F9EC9947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8833"/>
                <a:gd name="adj2" fmla="val 4545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="" xmlns:a16="http://schemas.microsoft.com/office/drawing/2014/main" id="{DDF930C5-F552-4B70-946D-72091F68CED1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875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4E5735A-0AB7-4137-BFA7-39FD6ED7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3. </a:t>
            </a:r>
            <a:r>
              <a:rPr lang="zh-TW" altLang="en-US" dirty="0"/>
              <a:t>設定「格式」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C51FF8A-89A3-4F8D-8FA2-0658E8C3B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694076B-1CB0-49B8-9ABB-17330984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55</a:t>
            </a:r>
            <a:endParaRPr lang="zh-TW" altLang="en-US" dirty="0"/>
          </a:p>
        </p:txBody>
      </p:sp>
      <p:sp>
        <p:nvSpPr>
          <p:cNvPr id="9" name="內容版面配置區 8">
            <a:extLst>
              <a:ext uri="{FF2B5EF4-FFF2-40B4-BE49-F238E27FC236}">
                <a16:creationId xmlns="" xmlns:a16="http://schemas.microsoft.com/office/drawing/2014/main" id="{37867188-0950-41DB-BFBD-44B23FAEC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設定想要呈現的格式。</a:t>
            </a:r>
          </a:p>
          <a:p>
            <a:pPr marL="685800" indent="-573088">
              <a:buNone/>
            </a:pPr>
            <a:r>
              <a:rPr lang="zh-TW" altLang="en-US" dirty="0"/>
              <a:t>① 可以設定文字格式（ 字型、粗體、顏色等），也可以設定儲存格的填滿顏色。</a:t>
            </a:r>
          </a:p>
          <a:p>
            <a:pPr marL="114295" indent="0">
              <a:buNone/>
            </a:pPr>
            <a:r>
              <a:rPr lang="zh-TW" altLang="en-US" dirty="0"/>
              <a:t>② 點擊完成。</a:t>
            </a:r>
          </a:p>
        </p:txBody>
      </p:sp>
      <p:pic>
        <p:nvPicPr>
          <p:cNvPr id="52226" name="Picture 2">
            <a:extLst>
              <a:ext uri="{FF2B5EF4-FFF2-40B4-BE49-F238E27FC236}">
                <a16:creationId xmlns="" xmlns:a16="http://schemas.microsoft.com/office/drawing/2014/main" id="{D447F5F6-D12F-41B5-8C3A-032C2899E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104" y="2547394"/>
            <a:ext cx="5414665" cy="402783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群組 18">
            <a:extLst>
              <a:ext uri="{FF2B5EF4-FFF2-40B4-BE49-F238E27FC236}">
                <a16:creationId xmlns="" xmlns:a16="http://schemas.microsoft.com/office/drawing/2014/main" id="{30E75B6D-ED7F-45F4-B405-AACC8ECCC672}"/>
              </a:ext>
            </a:extLst>
          </p:cNvPr>
          <p:cNvGrpSpPr/>
          <p:nvPr/>
        </p:nvGrpSpPr>
        <p:grpSpPr>
          <a:xfrm>
            <a:off x="10781369" y="3369765"/>
            <a:ext cx="584269" cy="519351"/>
            <a:chOff x="13079982" y="4221882"/>
            <a:chExt cx="584269" cy="519351"/>
          </a:xfrm>
        </p:grpSpPr>
        <p:sp>
          <p:nvSpPr>
            <p:cNvPr id="20" name="語音泡泡: 橢圓形 19">
              <a:extLst>
                <a:ext uri="{FF2B5EF4-FFF2-40B4-BE49-F238E27FC236}">
                  <a16:creationId xmlns="" xmlns:a16="http://schemas.microsoft.com/office/drawing/2014/main" id="{9B232751-CE6D-4A26-949A-682A441D0858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3399"/>
                <a:gd name="adj2" fmla="val 66902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="" xmlns:a16="http://schemas.microsoft.com/office/drawing/2014/main" id="{B8665C4E-F000-42B2-80FD-CD7D2B5AEB35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="" xmlns:a16="http://schemas.microsoft.com/office/drawing/2014/main" id="{1E095DF8-C364-4991-BD08-315EC8EBF2AB}"/>
              </a:ext>
            </a:extLst>
          </p:cNvPr>
          <p:cNvGrpSpPr/>
          <p:nvPr/>
        </p:nvGrpSpPr>
        <p:grpSpPr>
          <a:xfrm>
            <a:off x="11408500" y="4725938"/>
            <a:ext cx="584269" cy="519351"/>
            <a:chOff x="13079982" y="4221882"/>
            <a:chExt cx="584269" cy="519351"/>
          </a:xfrm>
        </p:grpSpPr>
        <p:sp>
          <p:nvSpPr>
            <p:cNvPr id="23" name="語音泡泡: 橢圓形 22">
              <a:extLst>
                <a:ext uri="{FF2B5EF4-FFF2-40B4-BE49-F238E27FC236}">
                  <a16:creationId xmlns="" xmlns:a16="http://schemas.microsoft.com/office/drawing/2014/main" id="{35023865-A4BB-4102-854D-01E79A363C78}"/>
                </a:ext>
              </a:extLst>
            </p:cNvPr>
            <p:cNvSpPr/>
            <p:nvPr/>
          </p:nvSpPr>
          <p:spPr>
            <a:xfrm>
              <a:off x="13079982" y="4221882"/>
              <a:ext cx="584269" cy="519351"/>
            </a:xfrm>
            <a:prstGeom prst="wedgeEllipseCallout">
              <a:avLst>
                <a:gd name="adj1" fmla="val -78833"/>
                <a:gd name="adj2" fmla="val 4545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="" xmlns:a16="http://schemas.microsoft.com/office/drawing/2014/main" id="{28C744C1-7979-4908-8918-1AC942F192D6}"/>
                </a:ext>
              </a:extLst>
            </p:cNvPr>
            <p:cNvSpPr txBox="1"/>
            <p:nvPr/>
          </p:nvSpPr>
          <p:spPr>
            <a:xfrm>
              <a:off x="13151990" y="4247282"/>
              <a:ext cx="4320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08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4E5735A-0AB7-4137-BFA7-39FD6ED7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結果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C51FF8A-89A3-4F8D-8FA2-0658E8C3B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694076B-1CB0-49B8-9ABB-17330984A0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55</a:t>
            </a:r>
            <a:endParaRPr lang="zh-TW" altLang="en-US" dirty="0"/>
          </a:p>
        </p:txBody>
      </p:sp>
      <p:pic>
        <p:nvPicPr>
          <p:cNvPr id="7" name="內容版面配置區 6">
            <a:extLst>
              <a:ext uri="{FF2B5EF4-FFF2-40B4-BE49-F238E27FC236}">
                <a16:creationId xmlns="" xmlns:a16="http://schemas.microsoft.com/office/drawing/2014/main" id="{9C1CCFE7-11CA-4C3D-BCE6-5D3FE0F5D2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545" y="4437906"/>
            <a:ext cx="11594479" cy="1665164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48025D97-C5D1-4299-9AFB-CAA016A19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07" y="1095876"/>
            <a:ext cx="4099323" cy="304938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手繪多邊形: 圖案 10">
            <a:extLst>
              <a:ext uri="{FF2B5EF4-FFF2-40B4-BE49-F238E27FC236}">
                <a16:creationId xmlns="" xmlns:a16="http://schemas.microsoft.com/office/drawing/2014/main" id="{F7391A91-58FE-49BA-9B0A-E59846161EB1}"/>
              </a:ext>
            </a:extLst>
          </p:cNvPr>
          <p:cNvSpPr/>
          <p:nvPr/>
        </p:nvSpPr>
        <p:spPr>
          <a:xfrm rot="5400000" flipV="1">
            <a:off x="4739676" y="3095066"/>
            <a:ext cx="1255903" cy="1137131"/>
          </a:xfrm>
          <a:custGeom>
            <a:avLst/>
            <a:gdLst>
              <a:gd name="connsiteX0" fmla="*/ 0 w 1409700"/>
              <a:gd name="connsiteY0" fmla="*/ 0 h 1092200"/>
              <a:gd name="connsiteX1" fmla="*/ 1409700 w 1409700"/>
              <a:gd name="connsiteY1" fmla="*/ 1092200 h 1092200"/>
              <a:gd name="connsiteX0" fmla="*/ 0 w 1409700"/>
              <a:gd name="connsiteY0" fmla="*/ 0 h 1092200"/>
              <a:gd name="connsiteX1" fmla="*/ 1409700 w 1409700"/>
              <a:gd name="connsiteY1" fmla="*/ 1092200 h 1092200"/>
              <a:gd name="connsiteX0" fmla="*/ 0 w 1409700"/>
              <a:gd name="connsiteY0" fmla="*/ 0 h 1094715"/>
              <a:gd name="connsiteX1" fmla="*/ 1409700 w 1409700"/>
              <a:gd name="connsiteY1" fmla="*/ 1092200 h 1094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9700" h="1094715">
                <a:moveTo>
                  <a:pt x="0" y="0"/>
                </a:moveTo>
                <a:cubicBezTo>
                  <a:pt x="12700" y="897467"/>
                  <a:pt x="711200" y="1121833"/>
                  <a:pt x="1409700" y="1092200"/>
                </a:cubicBezTo>
              </a:path>
            </a:pathLst>
          </a:custGeom>
          <a:noFill/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411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流程圖: 結束點 15">
            <a:extLst>
              <a:ext uri="{FF2B5EF4-FFF2-40B4-BE49-F238E27FC236}">
                <a16:creationId xmlns="" xmlns:a16="http://schemas.microsoft.com/office/drawing/2014/main" id="{A5292F2C-6E78-4101-BEBB-769928501691}"/>
              </a:ext>
            </a:extLst>
          </p:cNvPr>
          <p:cNvSpPr/>
          <p:nvPr/>
        </p:nvSpPr>
        <p:spPr>
          <a:xfrm>
            <a:off x="384272" y="2539360"/>
            <a:ext cx="1080120" cy="568949"/>
          </a:xfrm>
          <a:prstGeom prst="flowChartTerminator">
            <a:avLst/>
          </a:prstGeom>
          <a:solidFill>
            <a:srgbClr val="069ED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流程圖: 結束點 9">
            <a:extLst>
              <a:ext uri="{FF2B5EF4-FFF2-40B4-BE49-F238E27FC236}">
                <a16:creationId xmlns="" xmlns:a16="http://schemas.microsoft.com/office/drawing/2014/main" id="{CE8A9E74-D7CF-4700-98A6-40DB262A36D3}"/>
              </a:ext>
            </a:extLst>
          </p:cNvPr>
          <p:cNvSpPr/>
          <p:nvPr/>
        </p:nvSpPr>
        <p:spPr>
          <a:xfrm>
            <a:off x="384272" y="1027192"/>
            <a:ext cx="1080120" cy="568949"/>
          </a:xfrm>
          <a:prstGeom prst="flowChartTerminator">
            <a:avLst/>
          </a:prstGeom>
          <a:solidFill>
            <a:srgbClr val="069ED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03534C64-2193-40DD-ADEC-19361D0E4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736907" cy="1529561"/>
          </a:xfrm>
          <a:noFill/>
        </p:spPr>
        <p:txBody>
          <a:bodyPr/>
          <a:lstStyle/>
          <a:p>
            <a:pPr marL="114295" indent="0"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情境</a:t>
            </a:r>
            <a:r>
              <a:rPr lang="zh-TW" altLang="en-US" dirty="0"/>
              <a:t>  </a:t>
            </a:r>
            <a:r>
              <a:rPr lang="zh-TW" altLang="en-US" dirty="0" smtClean="0"/>
              <a:t>查詢</a:t>
            </a:r>
            <a:r>
              <a:rPr lang="zh-TW" altLang="en-US" dirty="0"/>
              <a:t>過「高中會考」的資料，網站就會推薦「考古題解析」、「名校生筆記」等書籍的廣告。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DE3FE02-8E76-406D-97E9-8686584F4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大數據應用實例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88412340-D374-4426-951B-8C0A28AB6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011EE44-0EDA-42C7-A562-A6CC6E20E2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39</a:t>
            </a:r>
            <a:endParaRPr lang="zh-TW" alt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88A8189F-5431-45F4-9DB2-73DC9B17C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075" y="2637706"/>
            <a:ext cx="5105313" cy="335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內容版面配置區 2">
            <a:extLst>
              <a:ext uri="{FF2B5EF4-FFF2-40B4-BE49-F238E27FC236}">
                <a16:creationId xmlns="" xmlns:a16="http://schemas.microsoft.com/office/drawing/2014/main" id="{F8A61032-FDBF-4143-9ACA-706B63E9F5CE}"/>
              </a:ext>
            </a:extLst>
          </p:cNvPr>
          <p:cNvSpPr txBox="1">
            <a:spLocks/>
          </p:cNvSpPr>
          <p:nvPr/>
        </p:nvSpPr>
        <p:spPr>
          <a:xfrm>
            <a:off x="334566" y="2461303"/>
            <a:ext cx="6480719" cy="3913902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說明 </a:t>
            </a:r>
            <a:endParaRPr lang="en-US" altLang="zh-TW" b="1" dirty="0">
              <a:solidFill>
                <a:schemeClr val="bg1"/>
              </a:solidFill>
            </a:endParaRPr>
          </a:p>
          <a:p>
            <a:pPr marL="623888" indent="-511175">
              <a:buFont typeface="+mj-lt"/>
              <a:buAutoNum type="arabicPeriod"/>
            </a:pPr>
            <a:r>
              <a:rPr lang="zh-TW" altLang="en-US" dirty="0"/>
              <a:t>蒐集「查詢過相關訊息的人」之基本資料、瀏覽紀錄。</a:t>
            </a:r>
            <a:endParaRPr lang="en-US" altLang="zh-TW" dirty="0"/>
          </a:p>
          <a:p>
            <a:pPr marL="623888" indent="-511175">
              <a:buFont typeface="+mj-lt"/>
              <a:buAutoNum type="arabicPeriod"/>
            </a:pPr>
            <a:r>
              <a:rPr lang="zh-TW" altLang="en-US" dirty="0"/>
              <a:t>分析與判斷。</a:t>
            </a:r>
            <a:endParaRPr lang="en-US" altLang="zh-TW" dirty="0"/>
          </a:p>
          <a:p>
            <a:pPr marL="623888" indent="-511175">
              <a:buFont typeface="+mj-lt"/>
              <a:buAutoNum type="arabicPeriod"/>
            </a:pPr>
            <a:r>
              <a:rPr lang="zh-TW" altLang="en-US" dirty="0"/>
              <a:t>篩選與推薦符合需求的廣告。</a:t>
            </a:r>
          </a:p>
        </p:txBody>
      </p:sp>
    </p:spTree>
    <p:extLst>
      <p:ext uri="{BB962C8B-B14F-4D97-AF65-F5344CB8AC3E}">
        <p14:creationId xmlns:p14="http://schemas.microsoft.com/office/powerpoint/2010/main" val="249437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3376" y="2853730"/>
            <a:ext cx="11518420" cy="890536"/>
          </a:xfrm>
        </p:spPr>
        <p:txBody>
          <a:bodyPr/>
          <a:lstStyle/>
          <a:p>
            <a:r>
              <a:rPr lang="en-US" altLang="zh-TW" dirty="0"/>
              <a:t>2</a:t>
            </a:r>
            <a:r>
              <a:rPr lang="zh-TW" altLang="en-US" dirty="0"/>
              <a:t>．</a:t>
            </a:r>
            <a:r>
              <a:rPr lang="en-US" altLang="zh-TW" dirty="0"/>
              <a:t>1</a:t>
            </a:r>
            <a:r>
              <a:rPr lang="zh-TW" altLang="en-US" dirty="0"/>
              <a:t> 資料整理與整合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90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55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80082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80082;#88852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80082;#88852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80082;#88852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80082;#88852;"/>
</p:tagLst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0253F"/>
        </a:solidFill>
        <a:ln>
          <a:noFill/>
        </a:ln>
      </a:spPr>
      <a:bodyPr wrap="squar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10569</TotalTime>
  <Words>4220</Words>
  <Application>Microsoft Office PowerPoint</Application>
  <PresentationFormat>自訂</PresentationFormat>
  <Paragraphs>1179</Paragraphs>
  <Slides>90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90</vt:i4>
      </vt:variant>
    </vt:vector>
  </HeadingPairs>
  <TitlesOfParts>
    <vt:vector size="91" baseType="lpstr">
      <vt:lpstr>生活科技_課文</vt:lpstr>
      <vt:lpstr>資料整理與整合</vt:lpstr>
      <vt:lpstr>1. 大數據</vt:lpstr>
      <vt:lpstr>大數據（big data）</vt:lpstr>
      <vt:lpstr>大數據的 5V 特性</vt:lpstr>
      <vt:lpstr>大數據的 5V 特性</vt:lpstr>
      <vt:lpstr>大數據的 5V 特性</vt:lpstr>
      <vt:lpstr>大數據的 5V 特性</vt:lpstr>
      <vt:lpstr>大數據的 5V 特性</vt:lpstr>
      <vt:lpstr>大數據應用實例</vt:lpstr>
      <vt:lpstr>大數據應用實例</vt:lpstr>
      <vt:lpstr>大數據應用實例</vt:lpstr>
      <vt:lpstr>大數據應用實例</vt:lpstr>
      <vt:lpstr>2. 資料與資訊</vt:lpstr>
      <vt:lpstr>資料、資訊</vt:lpstr>
      <vt:lpstr>資料、資訊</vt:lpstr>
      <vt:lpstr>資料、資訊</vt:lpstr>
      <vt:lpstr>資訊（information）</vt:lpstr>
      <vt:lpstr>3. 資料前處理</vt:lpstr>
      <vt:lpstr>資料轉化為資訊</vt:lpstr>
      <vt:lpstr>資料前處理</vt:lpstr>
      <vt:lpstr>資料前處理</vt:lpstr>
      <vt:lpstr>資料前處理</vt:lpstr>
      <vt:lpstr>資料前處理</vt:lpstr>
      <vt:lpstr>資料前處理</vt:lpstr>
      <vt:lpstr>資料轉化為資訊</vt:lpstr>
      <vt:lpstr>4. 資料處理實作</vt:lpstr>
      <vt:lpstr>資料處理實作：任務說明</vt:lpstr>
      <vt:lpstr>資料處理實作：任務說明</vt:lpstr>
      <vt:lpstr>資料處理實作：任務說明</vt:lpstr>
      <vt:lpstr>資料處理實作：任務說明</vt:lpstr>
      <vt:lpstr>資料交換格式</vt:lpstr>
      <vt:lpstr>資料交換格式</vt:lpstr>
      <vt:lpstr>實作：1.資料匯入</vt:lpstr>
      <vt:lpstr>1. 新增Google 試算表</vt:lpstr>
      <vt:lpstr>2. 將檔案匯入試算表中</vt:lpstr>
      <vt:lpstr>3. 設定匯入方式</vt:lpstr>
      <vt:lpstr>實作：2.清理資料</vt:lpstr>
      <vt:lpstr>1. 依出席欄篩選資料</vt:lpstr>
      <vt:lpstr>1. 依出席欄篩選資料</vt:lpstr>
      <vt:lpstr>2. 篩選設定</vt:lpstr>
      <vt:lpstr>3. 檢視篩選結果、進行清理</vt:lpstr>
      <vt:lpstr>3. 檢視篩選結果、進行清理</vt:lpstr>
      <vt:lpstr>4. 關閉篩選</vt:lpstr>
      <vt:lpstr>5. 依作答資料篩選</vt:lpstr>
      <vt:lpstr>6. 檢視篩選結果、進行清理</vt:lpstr>
      <vt:lpstr>7. 完成清理、關閉篩選</vt:lpstr>
      <vt:lpstr>實作：3.資料整理</vt:lpstr>
      <vt:lpstr>1. 將作答資料分隔成獨立欄位</vt:lpstr>
      <vt:lpstr>2. 完成數據分隔</vt:lpstr>
      <vt:lpstr>3. 快速調整欄寬</vt:lpstr>
      <vt:lpstr>3. 快速調整欄寬</vt:lpstr>
      <vt:lpstr>4. 快速輸入題號</vt:lpstr>
      <vt:lpstr>4. 快速輸入題號</vt:lpstr>
      <vt:lpstr>快速填滿</vt:lpstr>
      <vt:lpstr>快速填滿</vt:lpstr>
      <vt:lpstr>快速填滿</vt:lpstr>
      <vt:lpstr>實作：4.資料分析</vt:lpstr>
      <vt:lpstr>試算表COUNTIF函式</vt:lpstr>
      <vt:lpstr>試算表COUNTIF函式</vt:lpstr>
      <vt:lpstr>試算表COUNTIF函式</vt:lpstr>
      <vt:lpstr>試算表COUNTIF函式</vt:lpstr>
      <vt:lpstr>試算表COUNTIF函式</vt:lpstr>
      <vt:lpstr>試算表COUNTIF函式</vt:lpstr>
      <vt:lpstr>PowerPoint 簡報</vt:lpstr>
      <vt:lpstr>PowerPoint 簡報</vt:lpstr>
      <vt:lpstr>PowerPoint 簡報</vt:lpstr>
      <vt:lpstr>Step1 設定「統計答對數」公式</vt:lpstr>
      <vt:lpstr>1. 準備統計表</vt:lpstr>
      <vt:lpstr>2. 設定公式</vt:lpstr>
      <vt:lpstr>3. 選取「要統計的範圍」</vt:lpstr>
      <vt:lpstr>4. 完成範圍選取</vt:lpstr>
      <vt:lpstr>5. 輸入「比對條件」</vt:lpstr>
      <vt:lpstr>公式說明</vt:lpstr>
      <vt:lpstr>「引用位址」的表示方式</vt:lpstr>
      <vt:lpstr>6. 計算「答錯人數」</vt:lpstr>
      <vt:lpstr>7. 計算「答錯率」</vt:lpstr>
      <vt:lpstr>8. 設定「百分比％」格式</vt:lpstr>
      <vt:lpstr>8. 設定「百分比％」格式</vt:lpstr>
      <vt:lpstr>10. 快速複製公式到其他格</vt:lpstr>
      <vt:lpstr>10. 快速複製公式到其他格</vt:lpstr>
      <vt:lpstr>PowerPoint 簡報</vt:lpstr>
      <vt:lpstr>PowerPoint 簡報</vt:lpstr>
      <vt:lpstr>PowerPoint 簡報</vt:lpstr>
      <vt:lpstr>實作：5.資料分析</vt:lpstr>
      <vt:lpstr>1. 啟動「條件式格式設定」</vt:lpstr>
      <vt:lpstr>1. 啟動「條件式格式設定」</vt:lpstr>
      <vt:lpstr>2. 設定「規則」</vt:lpstr>
      <vt:lpstr>3. 設定「格式」</vt:lpstr>
      <vt:lpstr>結果</vt:lpstr>
      <vt:lpstr>2．1 資料整理與整合 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康育豪</dc:creator>
  <cp:lastModifiedBy>康育豪</cp:lastModifiedBy>
  <cp:revision>923</cp:revision>
  <cp:lastPrinted>2020-11-06T02:27:12Z</cp:lastPrinted>
  <dcterms:created xsi:type="dcterms:W3CDTF">2019-04-23T05:53:25Z</dcterms:created>
  <dcterms:modified xsi:type="dcterms:W3CDTF">2021-11-17T09:28:23Z</dcterms:modified>
</cp:coreProperties>
</file>