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60" r:id="rId2"/>
    <p:sldId id="361" r:id="rId3"/>
    <p:sldId id="410" r:id="rId4"/>
    <p:sldId id="426" r:id="rId5"/>
    <p:sldId id="411" r:id="rId6"/>
    <p:sldId id="412" r:id="rId7"/>
    <p:sldId id="413" r:id="rId8"/>
    <p:sldId id="407" r:id="rId9"/>
    <p:sldId id="414" r:id="rId10"/>
    <p:sldId id="415" r:id="rId11"/>
    <p:sldId id="416" r:id="rId12"/>
    <p:sldId id="408" r:id="rId13"/>
    <p:sldId id="417" r:id="rId14"/>
    <p:sldId id="418" r:id="rId15"/>
    <p:sldId id="419" r:id="rId16"/>
    <p:sldId id="420" r:id="rId17"/>
    <p:sldId id="421" r:id="rId18"/>
    <p:sldId id="385" r:id="rId19"/>
    <p:sldId id="386" r:id="rId20"/>
    <p:sldId id="422" r:id="rId21"/>
    <p:sldId id="409" r:id="rId22"/>
    <p:sldId id="423" r:id="rId23"/>
    <p:sldId id="390" r:id="rId24"/>
    <p:sldId id="392" r:id="rId25"/>
    <p:sldId id="394" r:id="rId26"/>
    <p:sldId id="425" r:id="rId27"/>
    <p:sldId id="293" r:id="rId28"/>
  </p:sldIdLst>
  <p:sldSz cx="12190413" cy="6859588"/>
  <p:notesSz cx="9928225" cy="679767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  <p15:guide id="5" orient="horz" pos="1972">
          <p15:clr>
            <a:srgbClr val="A4A3A4"/>
          </p15:clr>
        </p15:guide>
        <p15:guide id="6" orient="horz" pos="2141">
          <p15:clr>
            <a:srgbClr val="A4A3A4"/>
          </p15:clr>
        </p15:guide>
        <p15:guide id="7" pos="3155">
          <p15:clr>
            <a:srgbClr val="A4A3A4"/>
          </p15:clr>
        </p15:guide>
        <p15:guide id="8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oSinYi" initials="L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6727"/>
    <a:srgbClr val="F89E49"/>
    <a:srgbClr val="E6E6E6"/>
    <a:srgbClr val="DBF2FD"/>
    <a:srgbClr val="7AD2E5"/>
    <a:srgbClr val="CDEDF5"/>
    <a:srgbClr val="F8378A"/>
    <a:srgbClr val="F655BA"/>
    <a:srgbClr val="FF00FF"/>
    <a:srgbClr val="FFF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04" autoAdjust="0"/>
    <p:restoredTop sz="95401" autoAdjust="0"/>
  </p:normalViewPr>
  <p:slideViewPr>
    <p:cSldViewPr>
      <p:cViewPr varScale="1">
        <p:scale>
          <a:sx n="84" d="100"/>
          <a:sy n="84" d="100"/>
        </p:scale>
        <p:origin x="-158" y="-77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orient="horz" pos="1972"/>
        <p:guide orient="horz" pos="2141"/>
        <p:guide pos="2160"/>
        <p:guide pos="2141"/>
        <p:guide pos="315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法律條文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1845618"/>
            <a:ext cx="8640563" cy="44644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條文內文，正黑體、行距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法律條文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963" y="118557"/>
            <a:ext cx="650783" cy="669548"/>
          </a:xfrm>
          <a:prstGeom prst="rect">
            <a:avLst/>
          </a:prstGeom>
        </p:spPr>
      </p:pic>
      <p:sp>
        <p:nvSpPr>
          <p:cNvPr id="10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336129" y="981522"/>
            <a:ext cx="11090276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 b="1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en-US" altLang="zh-TW" dirty="0"/>
              <a:t>【</a:t>
            </a:r>
            <a:r>
              <a:rPr lang="zh-TW" altLang="en-US" dirty="0"/>
              <a:t>法律條文標題</a:t>
            </a:r>
            <a:r>
              <a:rPr lang="en-US" altLang="zh-TW" dirty="0"/>
              <a:t>】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8701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:a16="http://schemas.microsoft.com/office/drawing/2014/main" xmlns="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  <p:sldLayoutId id="2147483693" r:id="rId15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1.xml"/><Relationship Id="rId4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認識數位影像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影像的取樣</a:t>
            </a:r>
            <a:endParaRPr lang="en-US" altLang="zh-TW" dirty="0"/>
          </a:p>
          <a:p>
            <a:r>
              <a:rPr lang="zh-TW" altLang="en-US" dirty="0">
                <a:hlinkClick r:id="rId4" action="ppaction://hlinksldjump"/>
              </a:rPr>
              <a:t>影像的量化</a:t>
            </a:r>
            <a:endParaRPr lang="en-US" altLang="zh-TW" dirty="0"/>
          </a:p>
          <a:p>
            <a:r>
              <a:rPr lang="zh-TW" altLang="en-US" dirty="0">
                <a:hlinkClick r:id="rId5" action="ppaction://hlinksldjump"/>
              </a:rPr>
              <a:t>影響的編修</a:t>
            </a:r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xmlns="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4826" y="545662"/>
            <a:ext cx="8424936" cy="912313"/>
          </a:xfrm>
        </p:spPr>
        <p:txBody>
          <a:bodyPr/>
          <a:lstStyle/>
          <a:p>
            <a:r>
              <a:rPr lang="zh-TW" altLang="en-US" sz="5400" dirty="0"/>
              <a:t>影像數位化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/>
              <a:t>1-4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45EED1D-94AB-4773-A84C-25B1DC91A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影像的取樣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CAA9F9F-8A45-45A4-A267-8A15212A0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734904"/>
          </a:xfrm>
        </p:spPr>
        <p:txBody>
          <a:bodyPr/>
          <a:lstStyle/>
          <a:p>
            <a:r>
              <a:rPr lang="zh-TW" altLang="en-US" dirty="0"/>
              <a:t>取樣的數量越多，越接近原始圖片。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46422F7-083B-45F6-908C-E11800B02C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xmlns="" id="{C22EAFB4-DD11-4D3B-835E-289AF3589C31}"/>
              </a:ext>
            </a:extLst>
          </p:cNvPr>
          <p:cNvGrpSpPr/>
          <p:nvPr/>
        </p:nvGrpSpPr>
        <p:grpSpPr>
          <a:xfrm>
            <a:off x="2501811" y="3127085"/>
            <a:ext cx="2556313" cy="1067127"/>
            <a:chOff x="4116356" y="5824773"/>
            <a:chExt cx="2556313" cy="1067127"/>
          </a:xfrm>
        </p:grpSpPr>
        <p:sp>
          <p:nvSpPr>
            <p:cNvPr id="7" name="箭號: 向右 6">
              <a:extLst>
                <a:ext uri="{FF2B5EF4-FFF2-40B4-BE49-F238E27FC236}">
                  <a16:creationId xmlns:a16="http://schemas.microsoft.com/office/drawing/2014/main" xmlns="" id="{610E1EDB-5B63-4140-9765-D6CD0A2973C7}"/>
                </a:ext>
              </a:extLst>
            </p:cNvPr>
            <p:cNvSpPr/>
            <p:nvPr/>
          </p:nvSpPr>
          <p:spPr>
            <a:xfrm>
              <a:off x="4537016" y="6653912"/>
              <a:ext cx="1714994" cy="237988"/>
            </a:xfrm>
            <a:prstGeom prst="rightArrow">
              <a:avLst/>
            </a:prstGeom>
            <a:solidFill>
              <a:srgbClr val="0070C0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xmlns="" id="{B223770D-E986-4252-AD20-FC3F025A2755}"/>
                </a:ext>
              </a:extLst>
            </p:cNvPr>
            <p:cNvSpPr txBox="1"/>
            <p:nvPr/>
          </p:nvSpPr>
          <p:spPr>
            <a:xfrm>
              <a:off x="4116356" y="5824773"/>
              <a:ext cx="255631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sz="28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10×10</a:t>
              </a:r>
            </a:p>
            <a:p>
              <a:pPr algn="ctr"/>
              <a:r>
                <a:rPr lang="zh-TW" altLang="en-US" sz="28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取樣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xmlns="" id="{00983580-54B6-4A9D-BF18-3A2892140AAF}"/>
              </a:ext>
            </a:extLst>
          </p:cNvPr>
          <p:cNvGrpSpPr/>
          <p:nvPr/>
        </p:nvGrpSpPr>
        <p:grpSpPr>
          <a:xfrm>
            <a:off x="6829223" y="3127084"/>
            <a:ext cx="2556313" cy="1067128"/>
            <a:chOff x="6239222" y="6120596"/>
            <a:chExt cx="2556313" cy="1067128"/>
          </a:xfrm>
        </p:grpSpPr>
        <p:sp>
          <p:nvSpPr>
            <p:cNvPr id="9" name="箭號: 向右 8">
              <a:extLst>
                <a:ext uri="{FF2B5EF4-FFF2-40B4-BE49-F238E27FC236}">
                  <a16:creationId xmlns:a16="http://schemas.microsoft.com/office/drawing/2014/main" xmlns="" id="{6E63DAB2-A32E-4ED0-AF0D-285F7F292C59}"/>
                </a:ext>
              </a:extLst>
            </p:cNvPr>
            <p:cNvSpPr/>
            <p:nvPr/>
          </p:nvSpPr>
          <p:spPr>
            <a:xfrm>
              <a:off x="6638984" y="6949734"/>
              <a:ext cx="1756790" cy="237990"/>
            </a:xfrm>
            <a:prstGeom prst="rightArrow">
              <a:avLst/>
            </a:prstGeom>
            <a:solidFill>
              <a:srgbClr val="0070C0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xmlns="" id="{15E9AF24-D04D-49D3-9D78-CDDA0C0A8E0A}"/>
                </a:ext>
              </a:extLst>
            </p:cNvPr>
            <p:cNvSpPr txBox="1"/>
            <p:nvPr/>
          </p:nvSpPr>
          <p:spPr>
            <a:xfrm>
              <a:off x="6239222" y="6120596"/>
              <a:ext cx="255631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sz="28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20×20</a:t>
              </a:r>
            </a:p>
            <a:p>
              <a:pPr algn="ctr"/>
              <a:r>
                <a:rPr lang="zh-TW" altLang="en-US" sz="28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取樣</a:t>
              </a:r>
            </a:p>
          </p:txBody>
        </p:sp>
      </p:grpSp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A314A9DE-CE3C-43FD-A21D-7423976CC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180" y="2550567"/>
            <a:ext cx="2220163" cy="2220163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AC2DF314-5E91-4A47-AC40-9388AE5E9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3592" y="2550567"/>
            <a:ext cx="2220163" cy="2220163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663F77CD-FD1D-4EC5-A3E5-CC04594306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1002" y="2550567"/>
            <a:ext cx="2220163" cy="222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100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B10E54E0-FF67-492A-8030-C3031A778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若將</a:t>
            </a:r>
            <a:r>
              <a:rPr lang="en-US" altLang="zh-TW" dirty="0"/>
              <a:t>4×6</a:t>
            </a:r>
            <a:r>
              <a:rPr lang="zh-TW" altLang="en-US" dirty="0"/>
              <a:t>英吋的照片，使用掃描器以</a:t>
            </a:r>
            <a:r>
              <a:rPr lang="en-US" altLang="zh-TW" dirty="0"/>
              <a:t>300 DPI</a:t>
            </a:r>
            <a:r>
              <a:rPr lang="zh-TW" altLang="en-US" dirty="0"/>
              <a:t>數位化，想一想，影像的寬、高各被切成幾等份？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E5A2790B-161F-434E-96EE-D5623F5C2D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4605" y="2493690"/>
            <a:ext cx="10944945" cy="2388492"/>
          </a:xfrm>
        </p:spPr>
        <p:txBody>
          <a:bodyPr/>
          <a:lstStyle/>
          <a:p>
            <a:pPr marL="317500" indent="-200025">
              <a:buFont typeface="Arial" panose="020B0604020202020204" pitchFamily="34" charset="0"/>
              <a:buChar char="•"/>
            </a:pPr>
            <a:r>
              <a:rPr lang="en-US" altLang="zh-TW" sz="3200" dirty="0"/>
              <a:t>300 DPI</a:t>
            </a:r>
            <a:r>
              <a:rPr lang="zh-TW" altLang="en-US" sz="3200" dirty="0"/>
              <a:t>指的是每一英吋的長與寬都會切分為</a:t>
            </a:r>
            <a:r>
              <a:rPr lang="en-US" altLang="zh-TW" sz="3200" dirty="0"/>
              <a:t>300</a:t>
            </a:r>
            <a:r>
              <a:rPr lang="zh-TW" altLang="en-US" sz="3200" dirty="0"/>
              <a:t>等份。</a:t>
            </a:r>
            <a:endParaRPr lang="en-US" altLang="zh-TW" sz="3200" dirty="0"/>
          </a:p>
          <a:p>
            <a:pPr marL="317500" indent="-200025">
              <a:buFont typeface="Arial" panose="020B0604020202020204" pitchFamily="34" charset="0"/>
              <a:buChar char="•"/>
            </a:pPr>
            <a:r>
              <a:rPr lang="en-US" altLang="zh-TW" sz="3200" dirty="0"/>
              <a:t>4×6</a:t>
            </a:r>
            <a:r>
              <a:rPr lang="zh-TW" altLang="en-US" sz="3200" dirty="0"/>
              <a:t>英吋的照片：</a:t>
            </a:r>
            <a:endParaRPr lang="en-US" altLang="zh-TW" sz="3200" dirty="0"/>
          </a:p>
          <a:p>
            <a:pPr marL="269875"/>
            <a:r>
              <a:rPr lang="zh-TW" altLang="en-US" sz="3200" dirty="0"/>
              <a:t>寬切分為</a:t>
            </a:r>
            <a:r>
              <a:rPr lang="en-US" altLang="zh-TW" sz="3200" dirty="0"/>
              <a:t>4×300</a:t>
            </a:r>
            <a:r>
              <a:rPr lang="zh-TW" altLang="en-US" sz="3200" dirty="0"/>
              <a:t>＝</a:t>
            </a:r>
            <a:r>
              <a:rPr lang="en-US" altLang="zh-TW" sz="3200" dirty="0"/>
              <a:t>1200</a:t>
            </a:r>
            <a:r>
              <a:rPr lang="zh-TW" altLang="en-US" sz="3200" dirty="0"/>
              <a:t>等份</a:t>
            </a:r>
            <a:endParaRPr lang="en-US" altLang="zh-TW" sz="3200" dirty="0"/>
          </a:p>
          <a:p>
            <a:pPr marL="269875"/>
            <a:r>
              <a:rPr lang="zh-TW" altLang="en-US" sz="3200" dirty="0"/>
              <a:t>高切分為</a:t>
            </a:r>
            <a:r>
              <a:rPr lang="en-US" altLang="zh-TW" sz="3200" dirty="0"/>
              <a:t>6×300</a:t>
            </a:r>
            <a:r>
              <a:rPr lang="zh-TW" altLang="en-US" sz="3200" dirty="0"/>
              <a:t>＝</a:t>
            </a:r>
            <a:r>
              <a:rPr lang="en-US" altLang="zh-TW" sz="3200" dirty="0"/>
              <a:t>1800</a:t>
            </a:r>
            <a:r>
              <a:rPr lang="zh-TW" altLang="en-US" sz="3200" dirty="0"/>
              <a:t>等份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C7920A6-50FA-4B47-9873-7369CF2BA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E1270F18-F729-9B49-9026-5B9917E069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127209"/>
              </p:ext>
            </p:extLst>
          </p:nvPr>
        </p:nvGraphicFramePr>
        <p:xfrm>
          <a:off x="7319550" y="3645818"/>
          <a:ext cx="4320000" cy="288000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xmlns="" val="276479927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313044240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87534220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60872577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79953562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1062272540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4659284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7559749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8060287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30991833"/>
                  </a:ext>
                </a:extLst>
              </a:tr>
            </a:tbl>
          </a:graphicData>
        </a:graphic>
      </p:graphicFrame>
      <p:grpSp>
        <p:nvGrpSpPr>
          <p:cNvPr id="15" name="群組 14">
            <a:extLst>
              <a:ext uri="{FF2B5EF4-FFF2-40B4-BE49-F238E27FC236}">
                <a16:creationId xmlns:a16="http://schemas.microsoft.com/office/drawing/2014/main" xmlns="" id="{21C367FD-C36A-5E40-886F-3EEB84DF1630}"/>
              </a:ext>
            </a:extLst>
          </p:cNvPr>
          <p:cNvGrpSpPr/>
          <p:nvPr/>
        </p:nvGrpSpPr>
        <p:grpSpPr>
          <a:xfrm>
            <a:off x="6678675" y="3132606"/>
            <a:ext cx="1360747" cy="1218347"/>
            <a:chOff x="6678675" y="3132606"/>
            <a:chExt cx="1360747" cy="1218347"/>
          </a:xfrm>
        </p:grpSpPr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xmlns="" id="{0CA38402-1680-234A-B832-0CF78B025554}"/>
                </a:ext>
              </a:extLst>
            </p:cNvPr>
            <p:cNvGrpSpPr/>
            <p:nvPr/>
          </p:nvGrpSpPr>
          <p:grpSpPr>
            <a:xfrm>
              <a:off x="7124585" y="3429794"/>
              <a:ext cx="914837" cy="921159"/>
              <a:chOff x="7124585" y="3429794"/>
              <a:chExt cx="914837" cy="921159"/>
            </a:xfrm>
          </p:grpSpPr>
          <p:sp>
            <p:nvSpPr>
              <p:cNvPr id="8" name="弧線 7">
                <a:extLst>
                  <a:ext uri="{FF2B5EF4-FFF2-40B4-BE49-F238E27FC236}">
                    <a16:creationId xmlns:a16="http://schemas.microsoft.com/office/drawing/2014/main" xmlns="" id="{9CF5B4CC-40B6-A846-955B-81F0DD1A4C28}"/>
                  </a:ext>
                </a:extLst>
              </p:cNvPr>
              <p:cNvSpPr/>
              <p:nvPr/>
            </p:nvSpPr>
            <p:spPr>
              <a:xfrm>
                <a:off x="7709480" y="3429794"/>
                <a:ext cx="329942" cy="389930"/>
              </a:xfrm>
              <a:prstGeom prst="arc">
                <a:avLst/>
              </a:prstGeom>
              <a:ln w="28575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" name="弧線 8">
                <a:extLst>
                  <a:ext uri="{FF2B5EF4-FFF2-40B4-BE49-F238E27FC236}">
                    <a16:creationId xmlns:a16="http://schemas.microsoft.com/office/drawing/2014/main" xmlns="" id="{8D02D186-BB67-A941-B4E6-92C4E3EC21AE}"/>
                  </a:ext>
                </a:extLst>
              </p:cNvPr>
              <p:cNvSpPr/>
              <p:nvPr/>
            </p:nvSpPr>
            <p:spPr>
              <a:xfrm rot="16200000">
                <a:off x="7124585" y="3645818"/>
                <a:ext cx="389930" cy="389930"/>
              </a:xfrm>
              <a:prstGeom prst="arc">
                <a:avLst/>
              </a:prstGeom>
              <a:ln w="28575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0" name="弧線 9">
                <a:extLst>
                  <a:ext uri="{FF2B5EF4-FFF2-40B4-BE49-F238E27FC236}">
                    <a16:creationId xmlns:a16="http://schemas.microsoft.com/office/drawing/2014/main" xmlns="" id="{81CC627C-4C91-B947-8F8E-A02C631C720A}"/>
                  </a:ext>
                </a:extLst>
              </p:cNvPr>
              <p:cNvSpPr/>
              <p:nvPr/>
            </p:nvSpPr>
            <p:spPr>
              <a:xfrm rot="5400000" flipV="1">
                <a:off x="7133603" y="3961023"/>
                <a:ext cx="389930" cy="389930"/>
              </a:xfrm>
              <a:prstGeom prst="arc">
                <a:avLst/>
              </a:prstGeom>
              <a:ln w="28575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1" name="弧線 10">
                <a:extLst>
                  <a:ext uri="{FF2B5EF4-FFF2-40B4-BE49-F238E27FC236}">
                    <a16:creationId xmlns:a16="http://schemas.microsoft.com/office/drawing/2014/main" xmlns="" id="{B7371EBE-CDF2-FE40-BCBD-FB154A4A878B}"/>
                  </a:ext>
                </a:extLst>
              </p:cNvPr>
              <p:cNvSpPr/>
              <p:nvPr/>
            </p:nvSpPr>
            <p:spPr>
              <a:xfrm flipH="1">
                <a:off x="7333944" y="3450851"/>
                <a:ext cx="329942" cy="389930"/>
              </a:xfrm>
              <a:prstGeom prst="arc">
                <a:avLst/>
              </a:prstGeom>
              <a:ln w="28575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xmlns="" id="{DC3A1A13-73C3-B94E-8BDD-8C503CD39ABE}"/>
                </a:ext>
              </a:extLst>
            </p:cNvPr>
            <p:cNvSpPr txBox="1"/>
            <p:nvPr/>
          </p:nvSpPr>
          <p:spPr>
            <a:xfrm>
              <a:off x="7354244" y="3132606"/>
              <a:ext cx="6480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300</a:t>
              </a:r>
              <a:endParaRPr kumimoji="1" lang="zh-TW" altLang="en-US" sz="2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xmlns="" id="{373173FE-7519-5D47-A198-D93F5F1441E3}"/>
                </a:ext>
              </a:extLst>
            </p:cNvPr>
            <p:cNvSpPr txBox="1"/>
            <p:nvPr/>
          </p:nvSpPr>
          <p:spPr>
            <a:xfrm>
              <a:off x="6678675" y="3819724"/>
              <a:ext cx="6480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300</a:t>
              </a:r>
              <a:endParaRPr kumimoji="1" lang="zh-TW" altLang="en-US" sz="2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088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影像的量化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53386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3D916F1-420C-4B71-81A6-95DB83003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灰階影像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8DBA65B-012F-4CBB-ABEA-032DE5043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8064499" cy="5521446"/>
          </a:xfrm>
        </p:spPr>
        <p:txBody>
          <a:bodyPr/>
          <a:lstStyle/>
          <a:p>
            <a:r>
              <a:rPr lang="zh-TW" altLang="en-US" dirty="0"/>
              <a:t>以特定的數值來表示像素的亮暗程度。</a:t>
            </a:r>
            <a:endParaRPr lang="en-US" altLang="zh-TW" dirty="0"/>
          </a:p>
          <a:p>
            <a:r>
              <a:rPr lang="zh-TW" altLang="en-US" dirty="0"/>
              <a:t>使用</a:t>
            </a:r>
            <a:r>
              <a:rPr lang="en-US" altLang="zh-TW" dirty="0"/>
              <a:t>1</a:t>
            </a:r>
            <a:r>
              <a:rPr lang="zh-TW" altLang="en-US" dirty="0"/>
              <a:t>個位元量化時，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只能表示</a:t>
            </a:r>
            <a:r>
              <a:rPr lang="en-US" altLang="zh-TW" dirty="0"/>
              <a:t>0</a:t>
            </a:r>
            <a:r>
              <a:rPr lang="zh-TW" altLang="en-US" dirty="0"/>
              <a:t>（暗）與</a:t>
            </a:r>
            <a:r>
              <a:rPr lang="en-US" altLang="zh-TW" dirty="0"/>
              <a:t>1</a:t>
            </a:r>
            <a:r>
              <a:rPr lang="zh-TW" altLang="en-US" dirty="0"/>
              <a:t>（亮）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兩種顏色。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A4C7D34E-CB5C-4A1F-87FF-494175FF01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729AD760-8FF0-4386-B7C4-1A886B6B6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7294" y="1989634"/>
            <a:ext cx="4044654" cy="404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44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3D916F1-420C-4B71-81A6-95DB83003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灰階影像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8DBA65B-012F-4CBB-ABEA-032DE5043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1562499"/>
          </a:xfrm>
        </p:spPr>
        <p:txBody>
          <a:bodyPr/>
          <a:lstStyle/>
          <a:p>
            <a:r>
              <a:rPr lang="zh-TW" altLang="en-US" dirty="0"/>
              <a:t>以</a:t>
            </a:r>
            <a:r>
              <a:rPr lang="en-US" altLang="zh-TW" dirty="0"/>
              <a:t>8</a:t>
            </a:r>
            <a:r>
              <a:rPr lang="zh-TW" altLang="en-US" dirty="0"/>
              <a:t>個位元量化，可表示</a:t>
            </a:r>
            <a:r>
              <a:rPr lang="en-US" altLang="zh-TW" dirty="0"/>
              <a:t>256</a:t>
            </a:r>
            <a:r>
              <a:rPr lang="zh-TW" altLang="en-US" dirty="0"/>
              <a:t>種不同亮暗程度的灰色。</a:t>
            </a:r>
            <a:endParaRPr lang="en-US" altLang="zh-TW" dirty="0"/>
          </a:p>
          <a:p>
            <a:r>
              <a:rPr lang="zh-TW" altLang="en-US" dirty="0"/>
              <a:t>量化的位元數越多，影像的灰階變化就越自然平順。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A4C7D34E-CB5C-4A1F-87FF-494175FF01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xmlns="" id="{54313EF8-D713-4140-89EC-7E14A56CF750}"/>
              </a:ext>
            </a:extLst>
          </p:cNvPr>
          <p:cNvGrpSpPr/>
          <p:nvPr/>
        </p:nvGrpSpPr>
        <p:grpSpPr>
          <a:xfrm>
            <a:off x="190550" y="5653589"/>
            <a:ext cx="3779013" cy="523220"/>
            <a:chOff x="955157" y="4229782"/>
            <a:chExt cx="3779013" cy="523220"/>
          </a:xfrm>
        </p:grpSpPr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xmlns="" id="{453E13BE-508B-4534-A9BA-E7BD18A26E3B}"/>
                </a:ext>
              </a:extLst>
            </p:cNvPr>
            <p:cNvSpPr/>
            <p:nvPr/>
          </p:nvSpPr>
          <p:spPr>
            <a:xfrm>
              <a:off x="955157" y="4237684"/>
              <a:ext cx="531537" cy="50741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xmlns="" id="{F3CEC678-A8B8-4213-9BC9-2AC8F6E5290C}"/>
                </a:ext>
              </a:extLst>
            </p:cNvPr>
            <p:cNvSpPr txBox="1"/>
            <p:nvPr/>
          </p:nvSpPr>
          <p:spPr>
            <a:xfrm>
              <a:off x="1494180" y="4229782"/>
              <a:ext cx="323999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位元量化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(2</a:t>
              </a:r>
              <a:r>
                <a:rPr lang="en-US" altLang="zh-TW" sz="28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=2)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xmlns="" id="{B675CDF8-C411-4581-8C10-40F7AD4987A3}"/>
              </a:ext>
            </a:extLst>
          </p:cNvPr>
          <p:cNvGrpSpPr/>
          <p:nvPr/>
        </p:nvGrpSpPr>
        <p:grpSpPr>
          <a:xfrm>
            <a:off x="4150990" y="5653589"/>
            <a:ext cx="3779013" cy="523220"/>
            <a:chOff x="955157" y="4229782"/>
            <a:chExt cx="3779013" cy="523220"/>
          </a:xfrm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xmlns="" id="{A0D79E0E-0AAB-4A4F-A105-D8C17F8D4DAF}"/>
                </a:ext>
              </a:extLst>
            </p:cNvPr>
            <p:cNvSpPr/>
            <p:nvPr/>
          </p:nvSpPr>
          <p:spPr>
            <a:xfrm>
              <a:off x="955157" y="4237684"/>
              <a:ext cx="531537" cy="50741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B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7C8A797C-85E4-4ADA-93A0-B995CEE03FDE}"/>
                </a:ext>
              </a:extLst>
            </p:cNvPr>
            <p:cNvSpPr txBox="1"/>
            <p:nvPr/>
          </p:nvSpPr>
          <p:spPr>
            <a:xfrm>
              <a:off x="1494180" y="4229782"/>
              <a:ext cx="323999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位元量化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(2</a:t>
              </a:r>
              <a:r>
                <a:rPr lang="en-US" altLang="zh-TW" sz="28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=8)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xmlns="" id="{D1F6A217-5B01-4768-A104-342F5FB4D735}"/>
              </a:ext>
            </a:extLst>
          </p:cNvPr>
          <p:cNvGrpSpPr/>
          <p:nvPr/>
        </p:nvGrpSpPr>
        <p:grpSpPr>
          <a:xfrm>
            <a:off x="8111430" y="5653589"/>
            <a:ext cx="4195793" cy="523220"/>
            <a:chOff x="955157" y="4229782"/>
            <a:chExt cx="4195793" cy="523220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xmlns="" id="{FF5F0213-CCBF-4CAF-B429-293DF07850DE}"/>
                </a:ext>
              </a:extLst>
            </p:cNvPr>
            <p:cNvSpPr/>
            <p:nvPr/>
          </p:nvSpPr>
          <p:spPr>
            <a:xfrm>
              <a:off x="955157" y="4237684"/>
              <a:ext cx="531537" cy="50741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xmlns="" id="{D1855472-E8C6-410B-9E94-3D84C1AA1FB0}"/>
                </a:ext>
              </a:extLst>
            </p:cNvPr>
            <p:cNvSpPr txBox="1"/>
            <p:nvPr/>
          </p:nvSpPr>
          <p:spPr>
            <a:xfrm>
              <a:off x="1494180" y="4229782"/>
              <a:ext cx="36567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位元量化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(2</a:t>
              </a:r>
              <a:r>
                <a:rPr lang="en-US" altLang="zh-TW" sz="28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=256)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CD101A7E-E39B-40AE-9481-E2E8B2B6B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18" y="2853730"/>
            <a:ext cx="3286125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C0107F00-9621-4639-83BB-B00006116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347" y="2853730"/>
            <a:ext cx="329565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xmlns="" id="{7237F59B-31FD-456B-BDAF-235C16938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900" y="2853730"/>
            <a:ext cx="329565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446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2B1D6EE-16D6-4C35-975B-EA0743F72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彩色影像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511DDC7-36DD-41AD-B137-70CFFCF6B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光學三原色：紅、綠、藍（</a:t>
            </a:r>
            <a:r>
              <a:rPr lang="en-US" altLang="zh-TW" dirty="0"/>
              <a:t>Red Green Blue</a:t>
            </a:r>
            <a:r>
              <a:rPr lang="zh-TW" altLang="en-US" dirty="0"/>
              <a:t>，</a:t>
            </a:r>
            <a:r>
              <a:rPr lang="en-US" altLang="zh-TW" dirty="0"/>
              <a:t>RGB</a:t>
            </a:r>
            <a:r>
              <a:rPr lang="zh-TW" altLang="en-US" dirty="0"/>
              <a:t>）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1CE7782-F6C7-45BF-88CB-F078CF6E43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371D5788-737A-4FAB-BCC2-C5088B74D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581" y="1995488"/>
            <a:ext cx="4667250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738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2B1D6EE-16D6-4C35-975B-EA0743F72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彩色影像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511DDC7-36DD-41AD-B137-70CFFCF6B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電腦中的彩色影像：由不同亮度的</a:t>
            </a:r>
            <a:r>
              <a:rPr lang="en-US" altLang="zh-TW" dirty="0"/>
              <a:t>RGB</a:t>
            </a:r>
            <a:r>
              <a:rPr lang="zh-TW" altLang="en-US" dirty="0"/>
              <a:t>光點所形成。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1CE7782-F6C7-45BF-88CB-F078CF6E43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xmlns="" id="{D140631C-FC2F-4C6F-9FEB-C4D6F55C6D61}"/>
              </a:ext>
            </a:extLst>
          </p:cNvPr>
          <p:cNvGrpSpPr/>
          <p:nvPr/>
        </p:nvGrpSpPr>
        <p:grpSpPr>
          <a:xfrm>
            <a:off x="528365" y="1843088"/>
            <a:ext cx="5362575" cy="4610100"/>
            <a:chOff x="2998862" y="1702850"/>
            <a:chExt cx="5544616" cy="4917546"/>
          </a:xfrm>
        </p:grpSpPr>
        <p:pic>
          <p:nvPicPr>
            <p:cNvPr id="6146" name="Picture 2">
              <a:extLst>
                <a:ext uri="{FF2B5EF4-FFF2-40B4-BE49-F238E27FC236}">
                  <a16:creationId xmlns:a16="http://schemas.microsoft.com/office/drawing/2014/main" xmlns="" id="{6EA92D4F-F1BD-482B-BA90-FA9C6F1DA0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8862" y="1702850"/>
              <a:ext cx="5544616" cy="4917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xmlns="" id="{3BAF3F5F-612D-4E9A-8DDF-F197AB934893}"/>
                </a:ext>
              </a:extLst>
            </p:cNvPr>
            <p:cNvSpPr/>
            <p:nvPr/>
          </p:nvSpPr>
          <p:spPr>
            <a:xfrm>
              <a:off x="3286894" y="4797946"/>
              <a:ext cx="3240360" cy="1655242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xmlns="" id="{FA88CB09-244C-4059-A5B0-BF28BF0A4E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67014" y="3717826"/>
              <a:ext cx="0" cy="108012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單箭頭接點 15">
              <a:extLst>
                <a:ext uri="{FF2B5EF4-FFF2-40B4-BE49-F238E27FC236}">
                  <a16:creationId xmlns:a16="http://schemas.microsoft.com/office/drawing/2014/main" xmlns="" id="{85C80386-1B5B-4B52-8438-3A9CB2C4AC67}"/>
                </a:ext>
              </a:extLst>
            </p:cNvPr>
            <p:cNvCxnSpPr/>
            <p:nvPr/>
          </p:nvCxnSpPr>
          <p:spPr>
            <a:xfrm>
              <a:off x="4367014" y="3717826"/>
              <a:ext cx="576064" cy="0"/>
            </a:xfrm>
            <a:prstGeom prst="straightConnector1">
              <a:avLst/>
            </a:prstGeom>
            <a:ln w="38100" cap="rnd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148" name="Picture 4">
            <a:extLst>
              <a:ext uri="{FF2B5EF4-FFF2-40B4-BE49-F238E27FC236}">
                <a16:creationId xmlns:a16="http://schemas.microsoft.com/office/drawing/2014/main" xmlns="" id="{EDA6D122-7946-4FEF-AADC-18C737125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648" y="1864450"/>
            <a:ext cx="5362575" cy="461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874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2B1D6EE-16D6-4C35-975B-EA0743F72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彩色影像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511DDC7-36DD-41AD-B137-70CFFCF6B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1401883"/>
          </a:xfrm>
        </p:spPr>
        <p:txBody>
          <a:bodyPr/>
          <a:lstStyle/>
          <a:p>
            <a:r>
              <a:rPr lang="zh-TW" altLang="en-US" dirty="0"/>
              <a:t>以 </a:t>
            </a:r>
            <a:r>
              <a:rPr lang="en-US" altLang="zh-TW" dirty="0"/>
              <a:t>RGB </a:t>
            </a:r>
            <a:r>
              <a:rPr lang="zh-TW" altLang="en-US" dirty="0"/>
              <a:t>各 </a:t>
            </a:r>
            <a:r>
              <a:rPr lang="en-US" altLang="zh-TW" dirty="0"/>
              <a:t>8 </a:t>
            </a:r>
            <a:r>
              <a:rPr lang="zh-TW" altLang="en-US" dirty="0"/>
              <a:t>位元表示影像色彩。</a:t>
            </a:r>
            <a:endParaRPr lang="en-US" altLang="zh-TW" dirty="0"/>
          </a:p>
          <a:p>
            <a:r>
              <a:rPr lang="zh-TW" altLang="en-US" dirty="0"/>
              <a:t>每個像素會使用</a:t>
            </a:r>
            <a:r>
              <a:rPr lang="en-US" altLang="zh-TW" dirty="0"/>
              <a:t>8×3</a:t>
            </a:r>
            <a:r>
              <a:rPr lang="zh-TW" altLang="en-US" dirty="0"/>
              <a:t>＝</a:t>
            </a:r>
            <a:r>
              <a:rPr lang="en-US" altLang="zh-TW" dirty="0"/>
              <a:t>24</a:t>
            </a:r>
            <a:r>
              <a:rPr lang="zh-TW" altLang="en-US" dirty="0"/>
              <a:t>位元。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1CE7782-F6C7-45BF-88CB-F078CF6E43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34C622D4-0795-4005-BC29-C9AF3E115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30" y="2498701"/>
            <a:ext cx="9136364" cy="401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811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02871DC-46D9-494A-8050-6998F1A86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常見的影像格式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15D010B1-FFA1-4DC5-8F6D-5378EBBB4A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B0BA8833-92AC-431E-87C5-898FE01B5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1417932"/>
          </a:xfrm>
        </p:spPr>
        <p:txBody>
          <a:bodyPr/>
          <a:lstStyle/>
          <a:p>
            <a:r>
              <a:rPr lang="zh-TW" altLang="en-US" dirty="0"/>
              <a:t>因應不同的需求，影像數位化後的格式也各不相同，常見的影像格式有</a:t>
            </a:r>
            <a:r>
              <a:rPr lang="en-US" altLang="zh-TW" dirty="0"/>
              <a:t>BMP</a:t>
            </a:r>
            <a:r>
              <a:rPr lang="zh-TW" altLang="en-US" dirty="0"/>
              <a:t>、</a:t>
            </a:r>
            <a:r>
              <a:rPr lang="en-US" altLang="zh-TW" dirty="0"/>
              <a:t>JPEG</a:t>
            </a:r>
            <a:r>
              <a:rPr lang="zh-TW" altLang="en-US" dirty="0"/>
              <a:t>、</a:t>
            </a:r>
            <a:r>
              <a:rPr lang="en-US" altLang="zh-TW" dirty="0"/>
              <a:t>GIF</a:t>
            </a:r>
            <a:r>
              <a:rPr lang="zh-TW" altLang="en-US" dirty="0"/>
              <a:t>、</a:t>
            </a:r>
            <a:r>
              <a:rPr lang="en-US" altLang="zh-TW" dirty="0"/>
              <a:t>PNG </a:t>
            </a:r>
            <a:r>
              <a:rPr lang="zh-TW" altLang="en-US" dirty="0"/>
              <a:t>等。</a:t>
            </a:r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28A5D724-F80A-41EF-8700-6554732A95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735312"/>
              </p:ext>
            </p:extLst>
          </p:nvPr>
        </p:nvGraphicFramePr>
        <p:xfrm>
          <a:off x="407206" y="2349674"/>
          <a:ext cx="11376000" cy="3969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000">
                  <a:extLst>
                    <a:ext uri="{9D8B030D-6E8A-4147-A177-3AD203B41FA5}">
                      <a16:colId xmlns:a16="http://schemas.microsoft.com/office/drawing/2014/main" xmlns="" val="3581173584"/>
                    </a:ext>
                  </a:extLst>
                </a:gridCol>
                <a:gridCol w="9360000">
                  <a:extLst>
                    <a:ext uri="{9D8B030D-6E8A-4147-A177-3AD203B41FA5}">
                      <a16:colId xmlns:a16="http://schemas.microsoft.com/office/drawing/2014/main" xmlns="" val="3421919996"/>
                    </a:ext>
                  </a:extLst>
                </a:gridCol>
              </a:tblGrid>
              <a:tr h="86481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格式</a:t>
                      </a:r>
                      <a:endParaRPr lang="en-US" altLang="zh-TW" sz="3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6223893"/>
                  </a:ext>
                </a:extLst>
              </a:tr>
              <a:tr h="310431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BMP</a:t>
                      </a:r>
                    </a:p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(.bmp)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BMP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取自點陣圖的英文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bitmap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位元到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位元的色彩。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BMP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檔不會經過壓縮，所以檔案較大。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副檔名為「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.bmp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0607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3468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02871DC-46D9-494A-8050-6998F1A86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常見的聲音格式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15D010B1-FFA1-4DC5-8F6D-5378EBBB4A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28A5D724-F80A-41EF-8700-6554732A95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405516"/>
              </p:ext>
            </p:extLst>
          </p:nvPr>
        </p:nvGraphicFramePr>
        <p:xfrm>
          <a:off x="407206" y="1155136"/>
          <a:ext cx="11376000" cy="4052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000">
                  <a:extLst>
                    <a:ext uri="{9D8B030D-6E8A-4147-A177-3AD203B41FA5}">
                      <a16:colId xmlns:a16="http://schemas.microsoft.com/office/drawing/2014/main" xmlns="" val="3581173584"/>
                    </a:ext>
                  </a:extLst>
                </a:gridCol>
                <a:gridCol w="9360000">
                  <a:extLst>
                    <a:ext uri="{9D8B030D-6E8A-4147-A177-3AD203B41FA5}">
                      <a16:colId xmlns:a16="http://schemas.microsoft.com/office/drawing/2014/main" xmlns="" val="3421919996"/>
                    </a:ext>
                  </a:extLst>
                </a:gridCol>
              </a:tblGrid>
              <a:tr h="59670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格式</a:t>
                      </a:r>
                      <a:endParaRPr lang="en-US" altLang="zh-TW" sz="3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6223893"/>
                  </a:ext>
                </a:extLst>
              </a:tr>
              <a:tr h="3456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JPEG</a:t>
                      </a:r>
                    </a:p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(.jpg)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JPEG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是一種影像檔案壓縮格式。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位元的色彩。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JPEG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檔會經過壓縮，所以檔案較小。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壓縮的程度越高，影像也會越失真。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副檔名為「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.jpg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0607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5736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認識數位影像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511348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02871DC-46D9-494A-8050-6998F1A86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常見的聲音格式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15D010B1-FFA1-4DC5-8F6D-5378EBBB4A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28A5D724-F80A-41EF-8700-6554732A95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040935"/>
              </p:ext>
            </p:extLst>
          </p:nvPr>
        </p:nvGraphicFramePr>
        <p:xfrm>
          <a:off x="407206" y="1155136"/>
          <a:ext cx="11376000" cy="5121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000">
                  <a:extLst>
                    <a:ext uri="{9D8B030D-6E8A-4147-A177-3AD203B41FA5}">
                      <a16:colId xmlns:a16="http://schemas.microsoft.com/office/drawing/2014/main" xmlns="" val="3581173584"/>
                    </a:ext>
                  </a:extLst>
                </a:gridCol>
                <a:gridCol w="9360000">
                  <a:extLst>
                    <a:ext uri="{9D8B030D-6E8A-4147-A177-3AD203B41FA5}">
                      <a16:colId xmlns:a16="http://schemas.microsoft.com/office/drawing/2014/main" xmlns="" val="3421919996"/>
                    </a:ext>
                  </a:extLst>
                </a:gridCol>
              </a:tblGrid>
              <a:tr h="59670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格式</a:t>
                      </a:r>
                      <a:endParaRPr lang="en-US" altLang="zh-TW" sz="3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6223893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GIF</a:t>
                      </a:r>
                    </a:p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(.gif)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圖形交換格式，只支援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位元的色彩，也就是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256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色。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可儲存多重影像，製作出動畫的效果。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副檔名為「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.gif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276378"/>
                  </a:ext>
                </a:extLst>
              </a:tr>
              <a:tr h="261656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PNG</a:t>
                      </a:r>
                    </a:p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(.</a:t>
                      </a:r>
                      <a:r>
                        <a:rPr lang="en-US" altLang="zh-TW" sz="3600" b="0" dirty="0" err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png</a:t>
                      </a:r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可攜式網路圖形，支援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位元的色彩及透明度。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使用的是非破壞性壓縮，所以影像較不會失真，但檔案通常會比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JPEG 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副檔名為「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</a:t>
                      </a:r>
                      <a:r>
                        <a:rPr lang="en-US" altLang="zh-TW" sz="2800" b="0" dirty="0" err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png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0607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6429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4.</a:t>
            </a:r>
            <a:r>
              <a:rPr lang="zh-TW" altLang="en-US" dirty="0"/>
              <a:t> 影像的編修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4919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ED5FD02A-13B7-4CD9-A1F8-34F53A1CC356}"/>
              </a:ext>
            </a:extLst>
          </p:cNvPr>
          <p:cNvGrpSpPr/>
          <p:nvPr/>
        </p:nvGrpSpPr>
        <p:grpSpPr>
          <a:xfrm>
            <a:off x="697461" y="2882554"/>
            <a:ext cx="10942089" cy="3787600"/>
            <a:chOff x="697461" y="2810050"/>
            <a:chExt cx="10942089" cy="3787600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xmlns="" id="{6CD4FAC7-4980-4177-9FD4-5776C52E08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4489" y="3875400"/>
              <a:ext cx="2825061" cy="2722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語音泡泡: 圓角矩形 6">
              <a:extLst>
                <a:ext uri="{FF2B5EF4-FFF2-40B4-BE49-F238E27FC236}">
                  <a16:creationId xmlns:a16="http://schemas.microsoft.com/office/drawing/2014/main" xmlns="" id="{1ED5999C-E873-4C97-A512-8DABADA4ABB2}"/>
                </a:ext>
              </a:extLst>
            </p:cNvPr>
            <p:cNvSpPr/>
            <p:nvPr/>
          </p:nvSpPr>
          <p:spPr>
            <a:xfrm>
              <a:off x="697461" y="2810050"/>
              <a:ext cx="7346585" cy="3137171"/>
            </a:xfrm>
            <a:prstGeom prst="wedgeRoundRectCallout">
              <a:avLst>
                <a:gd name="adj1" fmla="val 61154"/>
                <a:gd name="adj2" fmla="val -14367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TW" sz="2800" dirty="0" err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PhotoCap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是一款免費的影像編輯軟體，由臺灣的程式設計師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Johnson Wang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所開發。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30000"/>
                </a:lnSpc>
              </a:pP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課本畫面使用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PhotoCap6.0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版本。若使用不同版本，介面可能略有不同。</a:t>
              </a: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6391A5E-AA06-42B8-A09D-C1A3000B9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影像的編修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C65FA7E-89CC-4EAA-8FAA-0B81205A9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460163" cy="1633956"/>
          </a:xfrm>
        </p:spPr>
        <p:txBody>
          <a:bodyPr/>
          <a:lstStyle/>
          <a:p>
            <a:r>
              <a:rPr lang="zh-TW" altLang="en-US" dirty="0"/>
              <a:t>數位化後的影像檔案，可透過影像編輯軟體進行編修。</a:t>
            </a:r>
            <a:endParaRPr lang="en-US" altLang="zh-TW" dirty="0"/>
          </a:p>
          <a:p>
            <a:r>
              <a:rPr lang="zh-TW" altLang="en-US" dirty="0"/>
              <a:t>常見軟體：</a:t>
            </a:r>
            <a:r>
              <a:rPr lang="en-US" altLang="zh-TW" dirty="0" err="1"/>
              <a:t>PhotoCap</a:t>
            </a:r>
            <a:r>
              <a:rPr lang="zh-TW" altLang="en-US" dirty="0"/>
              <a:t>、</a:t>
            </a:r>
            <a:r>
              <a:rPr lang="en-US" altLang="zh-TW" dirty="0"/>
              <a:t>GIMP</a:t>
            </a:r>
            <a:r>
              <a:rPr lang="zh-TW" altLang="en-US" dirty="0"/>
              <a:t>、</a:t>
            </a:r>
            <a:r>
              <a:rPr lang="en-US" altLang="zh-TW" dirty="0"/>
              <a:t>Adobe Photoshop</a:t>
            </a:r>
            <a:r>
              <a:rPr lang="zh-TW" altLang="en-US" dirty="0"/>
              <a:t>等。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08A65816-ABC5-4E18-9135-41B47A8EE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967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66FF0FE-2408-4886-A235-40C81FC52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521446"/>
          </a:xfrm>
        </p:spPr>
        <p:txBody>
          <a:bodyPr/>
          <a:lstStyle/>
          <a:p>
            <a:r>
              <a:rPr lang="zh-TW" altLang="en-US" dirty="0"/>
              <a:t>小安參加畢業旅行時拍攝了一張風景照，想製作成年曆以便收藏，但照片有點歪斜，且畫面中有一些雜物，需要透過影像編輯軟體來後</a:t>
            </a:r>
            <a:r>
              <a:rPr lang="zh-TW" altLang="en-US" dirty="0" smtClean="0"/>
              <a:t>製</a:t>
            </a:r>
            <a:r>
              <a:rPr lang="zh-TW" altLang="en-US" dirty="0" smtClean="0"/>
              <a:t>，並加上圖片特效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16D4ECD-F00C-41B5-99C8-8109BD699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任務說明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3C0EF19-56AD-4FAF-B9B6-78031BE8B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xmlns="" id="{2C6198FA-403C-9C48-9C09-14467ABB5747}"/>
              </a:ext>
            </a:extLst>
          </p:cNvPr>
          <p:cNvGrpSpPr/>
          <p:nvPr/>
        </p:nvGrpSpPr>
        <p:grpSpPr>
          <a:xfrm>
            <a:off x="9911630" y="4869954"/>
            <a:ext cx="2097184" cy="1152128"/>
            <a:chOff x="1156757" y="3464389"/>
            <a:chExt cx="2097184" cy="1152128"/>
          </a:xfrm>
        </p:grpSpPr>
        <p:sp>
          <p:nvSpPr>
            <p:cNvPr id="11" name="圓角矩形 10">
              <a:extLst>
                <a:ext uri="{FF2B5EF4-FFF2-40B4-BE49-F238E27FC236}">
                  <a16:creationId xmlns:a16="http://schemas.microsoft.com/office/drawing/2014/main" xmlns="" id="{52F3C295-9A0A-074B-AF78-D13C52E3BF77}"/>
                </a:ext>
              </a:extLst>
            </p:cNvPr>
            <p:cNvSpPr/>
            <p:nvPr/>
          </p:nvSpPr>
          <p:spPr>
            <a:xfrm>
              <a:off x="1156757" y="3464389"/>
              <a:ext cx="1667986" cy="7200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使用素材</a:t>
              </a:r>
              <a:endParaRPr lang="zh-HK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圓角矩形 11">
              <a:extLst>
                <a:ext uri="{FF2B5EF4-FFF2-40B4-BE49-F238E27FC236}">
                  <a16:creationId xmlns:a16="http://schemas.microsoft.com/office/drawing/2014/main" xmlns="" id="{15899191-191A-8D4E-8062-E24C1E69D570}"/>
                </a:ext>
              </a:extLst>
            </p:cNvPr>
            <p:cNvSpPr/>
            <p:nvPr/>
          </p:nvSpPr>
          <p:spPr>
            <a:xfrm>
              <a:off x="1156757" y="4015921"/>
              <a:ext cx="2097184" cy="600596"/>
            </a:xfrm>
            <a:prstGeom prst="roundRect">
              <a:avLst>
                <a:gd name="adj" fmla="val 2703"/>
              </a:avLst>
            </a:prstGeom>
            <a:solidFill>
              <a:schemeClr val="bg1"/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1-4-1.jpg</a:t>
              </a: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81CEE329-A8E4-6D4B-AADF-07146FB9A0FD}"/>
              </a:ext>
            </a:extLst>
          </p:cNvPr>
          <p:cNvGrpSpPr/>
          <p:nvPr/>
        </p:nvGrpSpPr>
        <p:grpSpPr>
          <a:xfrm>
            <a:off x="838371" y="3164794"/>
            <a:ext cx="4392739" cy="3433352"/>
            <a:chOff x="423229" y="3164794"/>
            <a:chExt cx="4392739" cy="3433352"/>
          </a:xfrm>
        </p:grpSpPr>
        <p:sp>
          <p:nvSpPr>
            <p:cNvPr id="8" name="內容版面配置區 6">
              <a:extLst>
                <a:ext uri="{FF2B5EF4-FFF2-40B4-BE49-F238E27FC236}">
                  <a16:creationId xmlns:a16="http://schemas.microsoft.com/office/drawing/2014/main" xmlns="" id="{A105509D-B47E-A142-9E2E-0360E23A1837}"/>
                </a:ext>
              </a:extLst>
            </p:cNvPr>
            <p:cNvSpPr txBox="1">
              <a:spLocks/>
            </p:cNvSpPr>
            <p:nvPr/>
          </p:nvSpPr>
          <p:spPr>
            <a:xfrm>
              <a:off x="687722" y="6058181"/>
              <a:ext cx="1008112" cy="539965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Font typeface="Calibri" panose="020F0502020204030204" pitchFamily="34" charset="0"/>
                <a:buNone/>
              </a:pPr>
              <a:r>
                <a:rPr lang="zh-TW" altLang="en-US" sz="2800" dirty="0"/>
                <a:t>原圖</a:t>
              </a:r>
              <a:endParaRPr lang="en-US" altLang="zh-TW" sz="2800" dirty="0"/>
            </a:p>
          </p:txBody>
        </p:sp>
        <p:pic>
          <p:nvPicPr>
            <p:cNvPr id="9" name="圖片 8">
              <a:extLst>
                <a:ext uri="{FF2B5EF4-FFF2-40B4-BE49-F238E27FC236}">
                  <a16:creationId xmlns:a16="http://schemas.microsoft.com/office/drawing/2014/main" xmlns="" id="{765058EC-15F6-C54E-AE78-9FFA80D3B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3229" y="6168143"/>
              <a:ext cx="320041" cy="320041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xmlns="" id="{694E0E9C-3278-4948-BEBA-0365FA795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3101" y="3164794"/>
              <a:ext cx="4382867" cy="2880000"/>
            </a:xfrm>
            <a:prstGeom prst="rect">
              <a:avLst/>
            </a:prstGeom>
          </p:spPr>
        </p:pic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xmlns="" id="{08864871-DB8C-DF46-812F-74A85D1F9EF2}"/>
              </a:ext>
            </a:extLst>
          </p:cNvPr>
          <p:cNvGrpSpPr/>
          <p:nvPr/>
        </p:nvGrpSpPr>
        <p:grpSpPr>
          <a:xfrm>
            <a:off x="5447134" y="3164794"/>
            <a:ext cx="4382868" cy="3433352"/>
            <a:chOff x="6160330" y="3164794"/>
            <a:chExt cx="4382868" cy="3433352"/>
          </a:xfrm>
        </p:grpSpPr>
        <p:sp>
          <p:nvSpPr>
            <p:cNvPr id="13" name="內容版面配置區 6">
              <a:extLst>
                <a:ext uri="{FF2B5EF4-FFF2-40B4-BE49-F238E27FC236}">
                  <a16:creationId xmlns:a16="http://schemas.microsoft.com/office/drawing/2014/main" xmlns="" id="{0A04625C-FF1B-014F-A50B-9E86A19F353E}"/>
                </a:ext>
              </a:extLst>
            </p:cNvPr>
            <p:cNvSpPr txBox="1">
              <a:spLocks/>
            </p:cNvSpPr>
            <p:nvPr/>
          </p:nvSpPr>
          <p:spPr>
            <a:xfrm>
              <a:off x="6448362" y="6058181"/>
              <a:ext cx="1665456" cy="539965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Font typeface="Calibri" panose="020F0502020204030204" pitchFamily="34" charset="0"/>
                <a:buNone/>
              </a:pPr>
              <a:r>
                <a:rPr lang="zh-TW" altLang="en-US" sz="2800" dirty="0"/>
                <a:t>修圖後</a:t>
              </a:r>
              <a:endParaRPr lang="en-US" altLang="zh-TW" sz="2800" dirty="0"/>
            </a:p>
          </p:txBody>
        </p: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xmlns="" id="{58B1A4E7-4809-2243-B903-FCD7EEDB9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60330" y="6168143"/>
              <a:ext cx="320041" cy="320041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xmlns="" id="{F700225B-D88E-CE46-B390-81375C4CB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60330" y="3164794"/>
              <a:ext cx="4382868" cy="2880000"/>
            </a:xfrm>
            <a:prstGeom prst="rect">
              <a:avLst/>
            </a:prstGeom>
          </p:spPr>
        </p:pic>
      </p:grpSp>
      <p:sp>
        <p:nvSpPr>
          <p:cNvPr id="7" name="橢圓 6"/>
          <p:cNvSpPr/>
          <p:nvPr/>
        </p:nvSpPr>
        <p:spPr>
          <a:xfrm>
            <a:off x="1774726" y="5013970"/>
            <a:ext cx="1440160" cy="11541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圓角矩形 16">
            <a:extLst>
              <a:ext uri="{FF2B5EF4-FFF2-40B4-BE49-F238E27FC236}">
                <a16:creationId xmlns:a16="http://schemas.microsoft.com/office/drawing/2014/main" xmlns="" id="{15899191-191A-8D4E-8062-E24C1E69D570}"/>
              </a:ext>
            </a:extLst>
          </p:cNvPr>
          <p:cNvSpPr/>
          <p:nvPr/>
        </p:nvSpPr>
        <p:spPr>
          <a:xfrm>
            <a:off x="910630" y="5421422"/>
            <a:ext cx="932323" cy="600660"/>
          </a:xfrm>
          <a:prstGeom prst="roundRect">
            <a:avLst>
              <a:gd name="adj" fmla="val 2703"/>
            </a:avLst>
          </a:prstGeom>
          <a:noFill/>
          <a:ln w="28575"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雜物</a:t>
            </a:r>
            <a:endParaRPr lang="en-US" altLang="zh-TW" sz="28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1541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4866E51A-A447-8C4F-8B5D-2C329246AB74}"/>
              </a:ext>
            </a:extLst>
          </p:cNvPr>
          <p:cNvSpPr txBox="1">
            <a:spLocks/>
          </p:cNvSpPr>
          <p:nvPr/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將修正後的照片製作成年曆。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D0CDB8D-533E-4363-B22F-BA3F8BDF9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任務說明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E4A38AF4-89B6-4A57-9E72-81EE5B392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2" y="1584176"/>
            <a:ext cx="11304587" cy="837506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b="1" dirty="0">
                <a:solidFill>
                  <a:srgbClr val="F89E49"/>
                </a:solidFill>
              </a:rPr>
              <a:t>【</a:t>
            </a:r>
            <a:r>
              <a:rPr lang="zh-TW" altLang="en-US" b="1" dirty="0">
                <a:solidFill>
                  <a:srgbClr val="F89E49"/>
                </a:solidFill>
              </a:rPr>
              <a:t>參考成品</a:t>
            </a:r>
            <a:r>
              <a:rPr lang="en-US" altLang="zh-TW" b="1" dirty="0">
                <a:solidFill>
                  <a:srgbClr val="F89E49"/>
                </a:solidFill>
              </a:rPr>
              <a:t>】</a:t>
            </a:r>
            <a:endParaRPr lang="zh-TW" altLang="en-US" b="1" dirty="0">
              <a:solidFill>
                <a:srgbClr val="F89E49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53B443E6-41F0-4C2D-B544-1AAE737472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F5AB5246-A0F1-44D4-BDA5-7855E8AFE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894" y="1709272"/>
            <a:ext cx="7344816" cy="491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4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xmlns="" id="{BA47E553-42F2-9A48-8261-519F5CC114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31"/>
          <a:stretch/>
        </p:blipFill>
        <p:spPr>
          <a:xfrm>
            <a:off x="1378776" y="932359"/>
            <a:ext cx="9432860" cy="5665787"/>
          </a:xfr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FD24A51-5780-40F2-A63B-CE6331022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介面說明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CCD1A441-896C-4E50-8C5E-A1C17AA48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B676EE3A-6481-4B92-B5E1-E2A68F9BD2AA}"/>
              </a:ext>
            </a:extLst>
          </p:cNvPr>
          <p:cNvSpPr txBox="1"/>
          <p:nvPr/>
        </p:nvSpPr>
        <p:spPr>
          <a:xfrm>
            <a:off x="369011" y="107955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功能表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xmlns="" id="{3B46CE6A-FC6E-41EC-802F-41D75E7373C2}"/>
              </a:ext>
            </a:extLst>
          </p:cNvPr>
          <p:cNvSpPr/>
          <p:nvPr/>
        </p:nvSpPr>
        <p:spPr>
          <a:xfrm>
            <a:off x="1389890" y="1449578"/>
            <a:ext cx="9282639" cy="448230"/>
          </a:xfrm>
          <a:prstGeom prst="roundRect">
            <a:avLst>
              <a:gd name="adj" fmla="val 9519"/>
            </a:avLst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D5097E18-EC5A-46EE-BCE5-B7F91C47C8EA}"/>
              </a:ext>
            </a:extLst>
          </p:cNvPr>
          <p:cNvSpPr txBox="1"/>
          <p:nvPr/>
        </p:nvSpPr>
        <p:spPr>
          <a:xfrm>
            <a:off x="369011" y="147074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工具列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xmlns="" id="{195EBC92-B29C-45D5-A6D6-38AF6A80B4CA}"/>
              </a:ext>
            </a:extLst>
          </p:cNvPr>
          <p:cNvSpPr/>
          <p:nvPr/>
        </p:nvSpPr>
        <p:spPr>
          <a:xfrm>
            <a:off x="1389890" y="1197578"/>
            <a:ext cx="6496248" cy="252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xmlns="" id="{A3D127A6-355D-4505-BBF0-04D4AB1B0612}"/>
              </a:ext>
            </a:extLst>
          </p:cNvPr>
          <p:cNvSpPr/>
          <p:nvPr/>
        </p:nvSpPr>
        <p:spPr>
          <a:xfrm>
            <a:off x="1990750" y="1943832"/>
            <a:ext cx="6984776" cy="39356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844516F1-90EB-4BD1-A16B-747BDB46649B}"/>
              </a:ext>
            </a:extLst>
          </p:cNvPr>
          <p:cNvSpPr txBox="1"/>
          <p:nvPr/>
        </p:nvSpPr>
        <p:spPr>
          <a:xfrm>
            <a:off x="7584113" y="191897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選項列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xmlns="" id="{B6857294-170D-4BC2-92A9-CB329063E221}"/>
              </a:ext>
            </a:extLst>
          </p:cNvPr>
          <p:cNvSpPr txBox="1"/>
          <p:nvPr/>
        </p:nvSpPr>
        <p:spPr>
          <a:xfrm>
            <a:off x="4960610" y="4424832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編輯區</a:t>
            </a:r>
            <a:endParaRPr lang="en-US" altLang="zh-TW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xmlns="" id="{C5B44203-F5DF-4FDF-9A0E-50ED186AE755}"/>
              </a:ext>
            </a:extLst>
          </p:cNvPr>
          <p:cNvSpPr txBox="1"/>
          <p:nvPr/>
        </p:nvSpPr>
        <p:spPr>
          <a:xfrm>
            <a:off x="8581504" y="3278481"/>
            <a:ext cx="5380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物件工具列</a:t>
            </a: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xmlns="" id="{21A3A504-D359-4068-A156-3A09789DD0DA}"/>
              </a:ext>
            </a:extLst>
          </p:cNvPr>
          <p:cNvSpPr/>
          <p:nvPr/>
        </p:nvSpPr>
        <p:spPr>
          <a:xfrm>
            <a:off x="2854846" y="2692015"/>
            <a:ext cx="5319525" cy="3927298"/>
          </a:xfrm>
          <a:prstGeom prst="roundRect">
            <a:avLst>
              <a:gd name="adj" fmla="val 4277"/>
            </a:avLst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: 圓角 11">
            <a:extLst>
              <a:ext uri="{FF2B5EF4-FFF2-40B4-BE49-F238E27FC236}">
                <a16:creationId xmlns:a16="http://schemas.microsoft.com/office/drawing/2014/main" xmlns="" id="{7BEDB1F3-2327-7540-9F1D-FE6B7A59A7B6}"/>
              </a:ext>
            </a:extLst>
          </p:cNvPr>
          <p:cNvSpPr/>
          <p:nvPr/>
        </p:nvSpPr>
        <p:spPr>
          <a:xfrm>
            <a:off x="1389891" y="1935189"/>
            <a:ext cx="600860" cy="3703771"/>
          </a:xfrm>
          <a:prstGeom prst="roundRect">
            <a:avLst>
              <a:gd name="adj" fmla="val 9519"/>
            </a:avLst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58A94C4C-E441-B148-8A10-46D2F17A9F7D}"/>
              </a:ext>
            </a:extLst>
          </p:cNvPr>
          <p:cNvSpPr txBox="1"/>
          <p:nvPr/>
        </p:nvSpPr>
        <p:spPr>
          <a:xfrm>
            <a:off x="369011" y="349509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工具組</a:t>
            </a:r>
          </a:p>
        </p:txBody>
      </p:sp>
      <p:sp>
        <p:nvSpPr>
          <p:cNvPr id="25" name="矩形: 圓角 11">
            <a:extLst>
              <a:ext uri="{FF2B5EF4-FFF2-40B4-BE49-F238E27FC236}">
                <a16:creationId xmlns:a16="http://schemas.microsoft.com/office/drawing/2014/main" xmlns="" id="{F95D7F23-8E75-3347-9EBC-C68EA430F453}"/>
              </a:ext>
            </a:extLst>
          </p:cNvPr>
          <p:cNvSpPr/>
          <p:nvPr/>
        </p:nvSpPr>
        <p:spPr>
          <a:xfrm>
            <a:off x="8997312" y="1932410"/>
            <a:ext cx="338255" cy="4089672"/>
          </a:xfrm>
          <a:prstGeom prst="roundRect">
            <a:avLst>
              <a:gd name="adj" fmla="val 9519"/>
            </a:avLst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矩形: 圓角 11">
            <a:extLst>
              <a:ext uri="{FF2B5EF4-FFF2-40B4-BE49-F238E27FC236}">
                <a16:creationId xmlns:a16="http://schemas.microsoft.com/office/drawing/2014/main" xmlns="" id="{AEE20B14-81B4-A94E-AFDB-A53D1728A57E}"/>
              </a:ext>
            </a:extLst>
          </p:cNvPr>
          <p:cNvSpPr/>
          <p:nvPr/>
        </p:nvSpPr>
        <p:spPr>
          <a:xfrm>
            <a:off x="9350194" y="1932410"/>
            <a:ext cx="1322335" cy="4644000"/>
          </a:xfrm>
          <a:prstGeom prst="roundRect">
            <a:avLst>
              <a:gd name="adj" fmla="val 9519"/>
            </a:avLst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xmlns="" id="{0AE8D815-04EE-5148-AB46-D050781B1618}"/>
              </a:ext>
            </a:extLst>
          </p:cNvPr>
          <p:cNvSpPr txBox="1"/>
          <p:nvPr/>
        </p:nvSpPr>
        <p:spPr>
          <a:xfrm>
            <a:off x="9611252" y="3838912"/>
            <a:ext cx="800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圖層</a:t>
            </a:r>
            <a:endParaRPr lang="en-US" altLang="zh-TW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面板</a:t>
            </a:r>
            <a:endParaRPr lang="en-US" altLang="zh-TW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603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5F203D24-C754-2247-9627-6F3AADCF7B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3737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．</a:t>
            </a:r>
            <a:r>
              <a:rPr lang="en-US" altLang="zh-TW" dirty="0"/>
              <a:t>4 </a:t>
            </a:r>
            <a:r>
              <a:rPr lang="zh-TW" altLang="en-US" dirty="0"/>
              <a:t>影像數位化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6AAD782-FE64-4859-BE0C-032FBB439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數位影像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A35B2EB-08E3-493B-9283-F451FC364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6624339" cy="5306364"/>
          </a:xfrm>
        </p:spPr>
        <p:txBody>
          <a:bodyPr/>
          <a:lstStyle/>
          <a:p>
            <a:r>
              <a:rPr lang="zh-TW" altLang="en-US" dirty="0"/>
              <a:t>傳統相機：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影像存於底片中，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底片沖洗後才能觀看。</a:t>
            </a:r>
            <a:endParaRPr lang="en-US" altLang="zh-TW" dirty="0"/>
          </a:p>
          <a:p>
            <a:r>
              <a:rPr lang="zh-TW" altLang="en-US" dirty="0"/>
              <a:t>數位相機：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影像記錄為數位檔案。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52DF0A3-1C85-4DE3-97D4-B04F4AD1CE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20E17AC5-7281-4F57-A604-7CB068C44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696" y="935394"/>
            <a:ext cx="4979840" cy="329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75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79BD192-973C-AA43-A270-0879314BD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常見的數位影像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CC6A8A81-0CF2-5E4A-8B2A-EBAC8B8C74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84107924-148C-A248-92B6-ECFC513130B7}"/>
              </a:ext>
            </a:extLst>
          </p:cNvPr>
          <p:cNvSpPr txBox="1"/>
          <p:nvPr/>
        </p:nvSpPr>
        <p:spPr>
          <a:xfrm>
            <a:off x="2331651" y="146978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點陣圖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E659E862-863C-6846-A7F2-B90A6AD5ACD7}"/>
              </a:ext>
            </a:extLst>
          </p:cNvPr>
          <p:cNvSpPr txBox="1"/>
          <p:nvPr/>
        </p:nvSpPr>
        <p:spPr>
          <a:xfrm>
            <a:off x="7895406" y="146978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向量圖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578EF046-4F04-A448-86EC-CBE4D843C3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5" b="9287"/>
          <a:stretch/>
        </p:blipFill>
        <p:spPr>
          <a:xfrm>
            <a:off x="1431551" y="2261875"/>
            <a:ext cx="3456384" cy="4048748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xmlns="" id="{3D709CD7-19AC-C644-B14A-D051E2DFDAEB}"/>
              </a:ext>
            </a:extLst>
          </p:cNvPr>
          <p:cNvGrpSpPr/>
          <p:nvPr/>
        </p:nvGrpSpPr>
        <p:grpSpPr>
          <a:xfrm>
            <a:off x="6995306" y="2445101"/>
            <a:ext cx="3456384" cy="3865522"/>
            <a:chOff x="7077366" y="2463110"/>
            <a:chExt cx="3491991" cy="3905344"/>
          </a:xfrm>
        </p:grpSpPr>
        <p:sp>
          <p:nvSpPr>
            <p:cNvPr id="12" name="橢圓 11">
              <a:extLst>
                <a:ext uri="{FF2B5EF4-FFF2-40B4-BE49-F238E27FC236}">
                  <a16:creationId xmlns:a16="http://schemas.microsoft.com/office/drawing/2014/main" xmlns="" id="{6E96123D-240F-6D48-B733-1FDB94A1386D}"/>
                </a:ext>
              </a:extLst>
            </p:cNvPr>
            <p:cNvSpPr/>
            <p:nvPr/>
          </p:nvSpPr>
          <p:spPr>
            <a:xfrm>
              <a:off x="7077366" y="3123578"/>
              <a:ext cx="3491991" cy="3244876"/>
            </a:xfrm>
            <a:custGeom>
              <a:avLst/>
              <a:gdLst>
                <a:gd name="connsiteX0" fmla="*/ 0 w 3384885"/>
                <a:gd name="connsiteY0" fmla="*/ 1692443 h 3384885"/>
                <a:gd name="connsiteX1" fmla="*/ 1692443 w 3384885"/>
                <a:gd name="connsiteY1" fmla="*/ 0 h 3384885"/>
                <a:gd name="connsiteX2" fmla="*/ 3384886 w 3384885"/>
                <a:gd name="connsiteY2" fmla="*/ 1692443 h 3384885"/>
                <a:gd name="connsiteX3" fmla="*/ 1692443 w 3384885"/>
                <a:gd name="connsiteY3" fmla="*/ 3384886 h 3384885"/>
                <a:gd name="connsiteX4" fmla="*/ 0 w 3384885"/>
                <a:gd name="connsiteY4" fmla="*/ 1692443 h 3384885"/>
                <a:gd name="connsiteX0" fmla="*/ 0 w 3450916"/>
                <a:gd name="connsiteY0" fmla="*/ 1748845 h 3441288"/>
                <a:gd name="connsiteX1" fmla="*/ 1692443 w 3450916"/>
                <a:gd name="connsiteY1" fmla="*/ 56402 h 3441288"/>
                <a:gd name="connsiteX2" fmla="*/ 2990708 w 3450916"/>
                <a:gd name="connsiteY2" fmla="*/ 527007 h 3441288"/>
                <a:gd name="connsiteX3" fmla="*/ 3384886 w 3450916"/>
                <a:gd name="connsiteY3" fmla="*/ 1748845 h 3441288"/>
                <a:gd name="connsiteX4" fmla="*/ 1692443 w 3450916"/>
                <a:gd name="connsiteY4" fmla="*/ 3441288 h 3441288"/>
                <a:gd name="connsiteX5" fmla="*/ 0 w 3450916"/>
                <a:gd name="connsiteY5" fmla="*/ 1748845 h 3441288"/>
                <a:gd name="connsiteX0" fmla="*/ 81073 w 3531989"/>
                <a:gd name="connsiteY0" fmla="*/ 1692945 h 3385388"/>
                <a:gd name="connsiteX1" fmla="*/ 423583 w 3531989"/>
                <a:gd name="connsiteY1" fmla="*/ 542358 h 3385388"/>
                <a:gd name="connsiteX2" fmla="*/ 1773516 w 3531989"/>
                <a:gd name="connsiteY2" fmla="*/ 502 h 3385388"/>
                <a:gd name="connsiteX3" fmla="*/ 3071781 w 3531989"/>
                <a:gd name="connsiteY3" fmla="*/ 471107 h 3385388"/>
                <a:gd name="connsiteX4" fmla="*/ 3465959 w 3531989"/>
                <a:gd name="connsiteY4" fmla="*/ 1692945 h 3385388"/>
                <a:gd name="connsiteX5" fmla="*/ 1773516 w 3531989"/>
                <a:gd name="connsiteY5" fmla="*/ 3385388 h 3385388"/>
                <a:gd name="connsiteX6" fmla="*/ 81073 w 3531989"/>
                <a:gd name="connsiteY6" fmla="*/ 1692945 h 3385388"/>
                <a:gd name="connsiteX0" fmla="*/ 81073 w 3531989"/>
                <a:gd name="connsiteY0" fmla="*/ 1444881 h 3137324"/>
                <a:gd name="connsiteX1" fmla="*/ 423583 w 3531989"/>
                <a:gd name="connsiteY1" fmla="*/ 294294 h 3137324"/>
                <a:gd name="connsiteX2" fmla="*/ 1749766 w 3531989"/>
                <a:gd name="connsiteY2" fmla="*/ 13695 h 3137324"/>
                <a:gd name="connsiteX3" fmla="*/ 3071781 w 3531989"/>
                <a:gd name="connsiteY3" fmla="*/ 223043 h 3137324"/>
                <a:gd name="connsiteX4" fmla="*/ 3465959 w 3531989"/>
                <a:gd name="connsiteY4" fmla="*/ 1444881 h 3137324"/>
                <a:gd name="connsiteX5" fmla="*/ 1773516 w 3531989"/>
                <a:gd name="connsiteY5" fmla="*/ 3137324 h 3137324"/>
                <a:gd name="connsiteX6" fmla="*/ 81073 w 3531989"/>
                <a:gd name="connsiteY6" fmla="*/ 1444881 h 3137324"/>
                <a:gd name="connsiteX0" fmla="*/ 81073 w 3531989"/>
                <a:gd name="connsiteY0" fmla="*/ 1492542 h 3184985"/>
                <a:gd name="connsiteX1" fmla="*/ 423583 w 3531989"/>
                <a:gd name="connsiteY1" fmla="*/ 341955 h 3184985"/>
                <a:gd name="connsiteX2" fmla="*/ 1749766 w 3531989"/>
                <a:gd name="connsiteY2" fmla="*/ 61356 h 3184985"/>
                <a:gd name="connsiteX3" fmla="*/ 3071781 w 3531989"/>
                <a:gd name="connsiteY3" fmla="*/ 270704 h 3184985"/>
                <a:gd name="connsiteX4" fmla="*/ 3465959 w 3531989"/>
                <a:gd name="connsiteY4" fmla="*/ 1492542 h 3184985"/>
                <a:gd name="connsiteX5" fmla="*/ 1773516 w 3531989"/>
                <a:gd name="connsiteY5" fmla="*/ 3184985 h 3184985"/>
                <a:gd name="connsiteX6" fmla="*/ 81073 w 3531989"/>
                <a:gd name="connsiteY6" fmla="*/ 1492542 h 3184985"/>
                <a:gd name="connsiteX0" fmla="*/ 81073 w 3531989"/>
                <a:gd name="connsiteY0" fmla="*/ 1460712 h 3153155"/>
                <a:gd name="connsiteX1" fmla="*/ 423583 w 3531989"/>
                <a:gd name="connsiteY1" fmla="*/ 310125 h 3153155"/>
                <a:gd name="connsiteX2" fmla="*/ 1749766 w 3531989"/>
                <a:gd name="connsiteY2" fmla="*/ 29526 h 3153155"/>
                <a:gd name="connsiteX3" fmla="*/ 3071781 w 3531989"/>
                <a:gd name="connsiteY3" fmla="*/ 238874 h 3153155"/>
                <a:gd name="connsiteX4" fmla="*/ 3465959 w 3531989"/>
                <a:gd name="connsiteY4" fmla="*/ 1460712 h 3153155"/>
                <a:gd name="connsiteX5" fmla="*/ 1773516 w 3531989"/>
                <a:gd name="connsiteY5" fmla="*/ 3153155 h 3153155"/>
                <a:gd name="connsiteX6" fmla="*/ 81073 w 3531989"/>
                <a:gd name="connsiteY6" fmla="*/ 1460712 h 3153155"/>
                <a:gd name="connsiteX0" fmla="*/ 81073 w 3531989"/>
                <a:gd name="connsiteY0" fmla="*/ 1414984 h 3107427"/>
                <a:gd name="connsiteX1" fmla="*/ 423583 w 3531989"/>
                <a:gd name="connsiteY1" fmla="*/ 264397 h 3107427"/>
                <a:gd name="connsiteX2" fmla="*/ 1524135 w 3531989"/>
                <a:gd name="connsiteY2" fmla="*/ 55050 h 3107427"/>
                <a:gd name="connsiteX3" fmla="*/ 3071781 w 3531989"/>
                <a:gd name="connsiteY3" fmla="*/ 193146 h 3107427"/>
                <a:gd name="connsiteX4" fmla="*/ 3465959 w 3531989"/>
                <a:gd name="connsiteY4" fmla="*/ 1414984 h 3107427"/>
                <a:gd name="connsiteX5" fmla="*/ 1773516 w 3531989"/>
                <a:gd name="connsiteY5" fmla="*/ 3107427 h 3107427"/>
                <a:gd name="connsiteX6" fmla="*/ 81073 w 3531989"/>
                <a:gd name="connsiteY6" fmla="*/ 1414984 h 3107427"/>
                <a:gd name="connsiteX0" fmla="*/ 81073 w 3531989"/>
                <a:gd name="connsiteY0" fmla="*/ 1421125 h 3113568"/>
                <a:gd name="connsiteX1" fmla="*/ 423583 w 3531989"/>
                <a:gd name="connsiteY1" fmla="*/ 270538 h 3113568"/>
                <a:gd name="connsiteX2" fmla="*/ 1524135 w 3531989"/>
                <a:gd name="connsiteY2" fmla="*/ 61191 h 3113568"/>
                <a:gd name="connsiteX3" fmla="*/ 3071781 w 3531989"/>
                <a:gd name="connsiteY3" fmla="*/ 199287 h 3113568"/>
                <a:gd name="connsiteX4" fmla="*/ 3465959 w 3531989"/>
                <a:gd name="connsiteY4" fmla="*/ 1421125 h 3113568"/>
                <a:gd name="connsiteX5" fmla="*/ 1773516 w 3531989"/>
                <a:gd name="connsiteY5" fmla="*/ 3113568 h 3113568"/>
                <a:gd name="connsiteX6" fmla="*/ 81073 w 3531989"/>
                <a:gd name="connsiteY6" fmla="*/ 1421125 h 3113568"/>
                <a:gd name="connsiteX0" fmla="*/ 81073 w 3523874"/>
                <a:gd name="connsiteY0" fmla="*/ 1359934 h 3052377"/>
                <a:gd name="connsiteX1" fmla="*/ 423583 w 3523874"/>
                <a:gd name="connsiteY1" fmla="*/ 209347 h 3052377"/>
                <a:gd name="connsiteX2" fmla="*/ 1524135 w 3523874"/>
                <a:gd name="connsiteY2" fmla="*/ 0 h 3052377"/>
                <a:gd name="connsiteX3" fmla="*/ 2157381 w 3523874"/>
                <a:gd name="connsiteY3" fmla="*/ 54969 h 3052377"/>
                <a:gd name="connsiteX4" fmla="*/ 3071781 w 3523874"/>
                <a:gd name="connsiteY4" fmla="*/ 138096 h 3052377"/>
                <a:gd name="connsiteX5" fmla="*/ 3465959 w 3523874"/>
                <a:gd name="connsiteY5" fmla="*/ 1359934 h 3052377"/>
                <a:gd name="connsiteX6" fmla="*/ 1773516 w 3523874"/>
                <a:gd name="connsiteY6" fmla="*/ 3052377 h 3052377"/>
                <a:gd name="connsiteX7" fmla="*/ 81073 w 3523874"/>
                <a:gd name="connsiteY7" fmla="*/ 1359934 h 3052377"/>
                <a:gd name="connsiteX0" fmla="*/ 81073 w 3523874"/>
                <a:gd name="connsiteY0" fmla="*/ 1515876 h 3208319"/>
                <a:gd name="connsiteX1" fmla="*/ 423583 w 3523874"/>
                <a:gd name="connsiteY1" fmla="*/ 365289 h 3208319"/>
                <a:gd name="connsiteX2" fmla="*/ 1524135 w 3523874"/>
                <a:gd name="connsiteY2" fmla="*/ 155942 h 3208319"/>
                <a:gd name="connsiteX3" fmla="*/ 2157381 w 3523874"/>
                <a:gd name="connsiteY3" fmla="*/ 210911 h 3208319"/>
                <a:gd name="connsiteX4" fmla="*/ 3071781 w 3523874"/>
                <a:gd name="connsiteY4" fmla="*/ 294038 h 3208319"/>
                <a:gd name="connsiteX5" fmla="*/ 3465959 w 3523874"/>
                <a:gd name="connsiteY5" fmla="*/ 1515876 h 3208319"/>
                <a:gd name="connsiteX6" fmla="*/ 1773516 w 3523874"/>
                <a:gd name="connsiteY6" fmla="*/ 3208319 h 3208319"/>
                <a:gd name="connsiteX7" fmla="*/ 81073 w 3523874"/>
                <a:gd name="connsiteY7" fmla="*/ 1515876 h 3208319"/>
                <a:gd name="connsiteX0" fmla="*/ 81073 w 3523874"/>
                <a:gd name="connsiteY0" fmla="*/ 1492281 h 3184724"/>
                <a:gd name="connsiteX1" fmla="*/ 423583 w 3523874"/>
                <a:gd name="connsiteY1" fmla="*/ 341694 h 3184724"/>
                <a:gd name="connsiteX2" fmla="*/ 1524135 w 3523874"/>
                <a:gd name="connsiteY2" fmla="*/ 132347 h 3184724"/>
                <a:gd name="connsiteX3" fmla="*/ 1991127 w 3523874"/>
                <a:gd name="connsiteY3" fmla="*/ 222942 h 3184724"/>
                <a:gd name="connsiteX4" fmla="*/ 3071781 w 3523874"/>
                <a:gd name="connsiteY4" fmla="*/ 270443 h 3184724"/>
                <a:gd name="connsiteX5" fmla="*/ 3465959 w 3523874"/>
                <a:gd name="connsiteY5" fmla="*/ 1492281 h 3184724"/>
                <a:gd name="connsiteX6" fmla="*/ 1773516 w 3523874"/>
                <a:gd name="connsiteY6" fmla="*/ 3184724 h 3184724"/>
                <a:gd name="connsiteX7" fmla="*/ 81073 w 3523874"/>
                <a:gd name="connsiteY7" fmla="*/ 1492281 h 3184724"/>
                <a:gd name="connsiteX0" fmla="*/ 81073 w 3523874"/>
                <a:gd name="connsiteY0" fmla="*/ 1492281 h 3184724"/>
                <a:gd name="connsiteX1" fmla="*/ 423583 w 3523874"/>
                <a:gd name="connsiteY1" fmla="*/ 341694 h 3184724"/>
                <a:gd name="connsiteX2" fmla="*/ 1524135 w 3523874"/>
                <a:gd name="connsiteY2" fmla="*/ 132347 h 3184724"/>
                <a:gd name="connsiteX3" fmla="*/ 1991127 w 3523874"/>
                <a:gd name="connsiteY3" fmla="*/ 222942 h 3184724"/>
                <a:gd name="connsiteX4" fmla="*/ 3071781 w 3523874"/>
                <a:gd name="connsiteY4" fmla="*/ 270443 h 3184724"/>
                <a:gd name="connsiteX5" fmla="*/ 3465959 w 3523874"/>
                <a:gd name="connsiteY5" fmla="*/ 1492281 h 3184724"/>
                <a:gd name="connsiteX6" fmla="*/ 1773516 w 3523874"/>
                <a:gd name="connsiteY6" fmla="*/ 3184724 h 3184724"/>
                <a:gd name="connsiteX7" fmla="*/ 81073 w 3523874"/>
                <a:gd name="connsiteY7" fmla="*/ 1492281 h 3184724"/>
                <a:gd name="connsiteX0" fmla="*/ 81073 w 3523874"/>
                <a:gd name="connsiteY0" fmla="*/ 1492281 h 3184724"/>
                <a:gd name="connsiteX1" fmla="*/ 423583 w 3523874"/>
                <a:gd name="connsiteY1" fmla="*/ 341694 h 3184724"/>
                <a:gd name="connsiteX2" fmla="*/ 1524135 w 3523874"/>
                <a:gd name="connsiteY2" fmla="*/ 132347 h 3184724"/>
                <a:gd name="connsiteX3" fmla="*/ 1991127 w 3523874"/>
                <a:gd name="connsiteY3" fmla="*/ 222942 h 3184724"/>
                <a:gd name="connsiteX4" fmla="*/ 3071781 w 3523874"/>
                <a:gd name="connsiteY4" fmla="*/ 270443 h 3184724"/>
                <a:gd name="connsiteX5" fmla="*/ 3465959 w 3523874"/>
                <a:gd name="connsiteY5" fmla="*/ 1492281 h 3184724"/>
                <a:gd name="connsiteX6" fmla="*/ 1773516 w 3523874"/>
                <a:gd name="connsiteY6" fmla="*/ 3184724 h 3184724"/>
                <a:gd name="connsiteX7" fmla="*/ 81073 w 3523874"/>
                <a:gd name="connsiteY7" fmla="*/ 1492281 h 3184724"/>
                <a:gd name="connsiteX0" fmla="*/ 81073 w 3536956"/>
                <a:gd name="connsiteY0" fmla="*/ 1465834 h 3158277"/>
                <a:gd name="connsiteX1" fmla="*/ 423583 w 3536956"/>
                <a:gd name="connsiteY1" fmla="*/ 315247 h 3158277"/>
                <a:gd name="connsiteX2" fmla="*/ 1524135 w 3536956"/>
                <a:gd name="connsiteY2" fmla="*/ 105900 h 3158277"/>
                <a:gd name="connsiteX3" fmla="*/ 1991127 w 3536956"/>
                <a:gd name="connsiteY3" fmla="*/ 196495 h 3158277"/>
                <a:gd name="connsiteX4" fmla="*/ 3178659 w 3536956"/>
                <a:gd name="connsiteY4" fmla="*/ 327123 h 3158277"/>
                <a:gd name="connsiteX5" fmla="*/ 3465959 w 3536956"/>
                <a:gd name="connsiteY5" fmla="*/ 1465834 h 3158277"/>
                <a:gd name="connsiteX6" fmla="*/ 1773516 w 3536956"/>
                <a:gd name="connsiteY6" fmla="*/ 3158277 h 3158277"/>
                <a:gd name="connsiteX7" fmla="*/ 81073 w 3536956"/>
                <a:gd name="connsiteY7" fmla="*/ 1465834 h 3158277"/>
                <a:gd name="connsiteX0" fmla="*/ 75801 w 3531684"/>
                <a:gd name="connsiteY0" fmla="*/ 1501325 h 3193768"/>
                <a:gd name="connsiteX1" fmla="*/ 442062 w 3531684"/>
                <a:gd name="connsiteY1" fmla="*/ 125107 h 3193768"/>
                <a:gd name="connsiteX2" fmla="*/ 1518863 w 3531684"/>
                <a:gd name="connsiteY2" fmla="*/ 141391 h 3193768"/>
                <a:gd name="connsiteX3" fmla="*/ 1985855 w 3531684"/>
                <a:gd name="connsiteY3" fmla="*/ 231986 h 3193768"/>
                <a:gd name="connsiteX4" fmla="*/ 3173387 w 3531684"/>
                <a:gd name="connsiteY4" fmla="*/ 362614 h 3193768"/>
                <a:gd name="connsiteX5" fmla="*/ 3460687 w 3531684"/>
                <a:gd name="connsiteY5" fmla="*/ 1501325 h 3193768"/>
                <a:gd name="connsiteX6" fmla="*/ 1768244 w 3531684"/>
                <a:gd name="connsiteY6" fmla="*/ 3193768 h 3193768"/>
                <a:gd name="connsiteX7" fmla="*/ 75801 w 3531684"/>
                <a:gd name="connsiteY7" fmla="*/ 1501325 h 3193768"/>
                <a:gd name="connsiteX0" fmla="*/ 86715 w 3542598"/>
                <a:gd name="connsiteY0" fmla="*/ 1465834 h 3158277"/>
                <a:gd name="connsiteX1" fmla="*/ 405475 w 3542598"/>
                <a:gd name="connsiteY1" fmla="*/ 243995 h 3158277"/>
                <a:gd name="connsiteX2" fmla="*/ 1529777 w 3542598"/>
                <a:gd name="connsiteY2" fmla="*/ 105900 h 3158277"/>
                <a:gd name="connsiteX3" fmla="*/ 1996769 w 3542598"/>
                <a:gd name="connsiteY3" fmla="*/ 196495 h 3158277"/>
                <a:gd name="connsiteX4" fmla="*/ 3184301 w 3542598"/>
                <a:gd name="connsiteY4" fmla="*/ 327123 h 3158277"/>
                <a:gd name="connsiteX5" fmla="*/ 3471601 w 3542598"/>
                <a:gd name="connsiteY5" fmla="*/ 1465834 h 3158277"/>
                <a:gd name="connsiteX6" fmla="*/ 1779158 w 3542598"/>
                <a:gd name="connsiteY6" fmla="*/ 3158277 h 3158277"/>
                <a:gd name="connsiteX7" fmla="*/ 86715 w 3542598"/>
                <a:gd name="connsiteY7" fmla="*/ 1465834 h 3158277"/>
                <a:gd name="connsiteX0" fmla="*/ 86715 w 3542598"/>
                <a:gd name="connsiteY0" fmla="*/ 1465834 h 3158277"/>
                <a:gd name="connsiteX1" fmla="*/ 405475 w 3542598"/>
                <a:gd name="connsiteY1" fmla="*/ 243995 h 3158277"/>
                <a:gd name="connsiteX2" fmla="*/ 1529777 w 3542598"/>
                <a:gd name="connsiteY2" fmla="*/ 105900 h 3158277"/>
                <a:gd name="connsiteX3" fmla="*/ 1996769 w 3542598"/>
                <a:gd name="connsiteY3" fmla="*/ 196495 h 3158277"/>
                <a:gd name="connsiteX4" fmla="*/ 3184301 w 3542598"/>
                <a:gd name="connsiteY4" fmla="*/ 327123 h 3158277"/>
                <a:gd name="connsiteX5" fmla="*/ 3471601 w 3542598"/>
                <a:gd name="connsiteY5" fmla="*/ 1465834 h 3158277"/>
                <a:gd name="connsiteX6" fmla="*/ 1779158 w 3542598"/>
                <a:gd name="connsiteY6" fmla="*/ 3158277 h 3158277"/>
                <a:gd name="connsiteX7" fmla="*/ 86715 w 3542598"/>
                <a:gd name="connsiteY7" fmla="*/ 1465834 h 3158277"/>
                <a:gd name="connsiteX0" fmla="*/ 78192 w 3534075"/>
                <a:gd name="connsiteY0" fmla="*/ 1465834 h 3158277"/>
                <a:gd name="connsiteX1" fmla="*/ 396952 w 3534075"/>
                <a:gd name="connsiteY1" fmla="*/ 243995 h 3158277"/>
                <a:gd name="connsiteX2" fmla="*/ 1521254 w 3534075"/>
                <a:gd name="connsiteY2" fmla="*/ 105900 h 3158277"/>
                <a:gd name="connsiteX3" fmla="*/ 1988246 w 3534075"/>
                <a:gd name="connsiteY3" fmla="*/ 196495 h 3158277"/>
                <a:gd name="connsiteX4" fmla="*/ 3175778 w 3534075"/>
                <a:gd name="connsiteY4" fmla="*/ 327123 h 3158277"/>
                <a:gd name="connsiteX5" fmla="*/ 3463078 w 3534075"/>
                <a:gd name="connsiteY5" fmla="*/ 1465834 h 3158277"/>
                <a:gd name="connsiteX6" fmla="*/ 1770635 w 3534075"/>
                <a:gd name="connsiteY6" fmla="*/ 3158277 h 3158277"/>
                <a:gd name="connsiteX7" fmla="*/ 78192 w 3534075"/>
                <a:gd name="connsiteY7" fmla="*/ 1465834 h 3158277"/>
                <a:gd name="connsiteX0" fmla="*/ 92521 w 3548404"/>
                <a:gd name="connsiteY0" fmla="*/ 1465834 h 3158277"/>
                <a:gd name="connsiteX1" fmla="*/ 411281 w 3548404"/>
                <a:gd name="connsiteY1" fmla="*/ 243995 h 3158277"/>
                <a:gd name="connsiteX2" fmla="*/ 1535583 w 3548404"/>
                <a:gd name="connsiteY2" fmla="*/ 105900 h 3158277"/>
                <a:gd name="connsiteX3" fmla="*/ 2002575 w 3548404"/>
                <a:gd name="connsiteY3" fmla="*/ 196495 h 3158277"/>
                <a:gd name="connsiteX4" fmla="*/ 3190107 w 3548404"/>
                <a:gd name="connsiteY4" fmla="*/ 327123 h 3158277"/>
                <a:gd name="connsiteX5" fmla="*/ 3477407 w 3548404"/>
                <a:gd name="connsiteY5" fmla="*/ 1465834 h 3158277"/>
                <a:gd name="connsiteX6" fmla="*/ 1784964 w 3548404"/>
                <a:gd name="connsiteY6" fmla="*/ 3158277 h 3158277"/>
                <a:gd name="connsiteX7" fmla="*/ 92521 w 3548404"/>
                <a:gd name="connsiteY7" fmla="*/ 1465834 h 3158277"/>
                <a:gd name="connsiteX0" fmla="*/ 92521 w 3548404"/>
                <a:gd name="connsiteY0" fmla="*/ 1465834 h 3158277"/>
                <a:gd name="connsiteX1" fmla="*/ 411281 w 3548404"/>
                <a:gd name="connsiteY1" fmla="*/ 243995 h 3158277"/>
                <a:gd name="connsiteX2" fmla="*/ 1535583 w 3548404"/>
                <a:gd name="connsiteY2" fmla="*/ 105900 h 3158277"/>
                <a:gd name="connsiteX3" fmla="*/ 2002575 w 3548404"/>
                <a:gd name="connsiteY3" fmla="*/ 196495 h 3158277"/>
                <a:gd name="connsiteX4" fmla="*/ 3190107 w 3548404"/>
                <a:gd name="connsiteY4" fmla="*/ 327123 h 3158277"/>
                <a:gd name="connsiteX5" fmla="*/ 3477407 w 3548404"/>
                <a:gd name="connsiteY5" fmla="*/ 1465834 h 3158277"/>
                <a:gd name="connsiteX6" fmla="*/ 1784964 w 3548404"/>
                <a:gd name="connsiteY6" fmla="*/ 3158277 h 3158277"/>
                <a:gd name="connsiteX7" fmla="*/ 92521 w 3548404"/>
                <a:gd name="connsiteY7" fmla="*/ 1465834 h 3158277"/>
                <a:gd name="connsiteX0" fmla="*/ 92521 w 3548404"/>
                <a:gd name="connsiteY0" fmla="*/ 1494604 h 3187047"/>
                <a:gd name="connsiteX1" fmla="*/ 411281 w 3548404"/>
                <a:gd name="connsiteY1" fmla="*/ 272765 h 3187047"/>
                <a:gd name="connsiteX2" fmla="*/ 1535583 w 3548404"/>
                <a:gd name="connsiteY2" fmla="*/ 134670 h 3187047"/>
                <a:gd name="connsiteX3" fmla="*/ 2002575 w 3548404"/>
                <a:gd name="connsiteY3" fmla="*/ 225265 h 3187047"/>
                <a:gd name="connsiteX4" fmla="*/ 3190107 w 3548404"/>
                <a:gd name="connsiteY4" fmla="*/ 355893 h 3187047"/>
                <a:gd name="connsiteX5" fmla="*/ 3477407 w 3548404"/>
                <a:gd name="connsiteY5" fmla="*/ 1494604 h 3187047"/>
                <a:gd name="connsiteX6" fmla="*/ 1784964 w 3548404"/>
                <a:gd name="connsiteY6" fmla="*/ 3187047 h 3187047"/>
                <a:gd name="connsiteX7" fmla="*/ 92521 w 3548404"/>
                <a:gd name="connsiteY7" fmla="*/ 1494604 h 3187047"/>
                <a:gd name="connsiteX0" fmla="*/ 92521 w 3548404"/>
                <a:gd name="connsiteY0" fmla="*/ 1494604 h 3187047"/>
                <a:gd name="connsiteX1" fmla="*/ 411281 w 3548404"/>
                <a:gd name="connsiteY1" fmla="*/ 272765 h 3187047"/>
                <a:gd name="connsiteX2" fmla="*/ 1535583 w 3548404"/>
                <a:gd name="connsiteY2" fmla="*/ 134670 h 3187047"/>
                <a:gd name="connsiteX3" fmla="*/ 2002575 w 3548404"/>
                <a:gd name="connsiteY3" fmla="*/ 225265 h 3187047"/>
                <a:gd name="connsiteX4" fmla="*/ 3190107 w 3548404"/>
                <a:gd name="connsiteY4" fmla="*/ 355893 h 3187047"/>
                <a:gd name="connsiteX5" fmla="*/ 3477407 w 3548404"/>
                <a:gd name="connsiteY5" fmla="*/ 1494604 h 3187047"/>
                <a:gd name="connsiteX6" fmla="*/ 1784964 w 3548404"/>
                <a:gd name="connsiteY6" fmla="*/ 3187047 h 3187047"/>
                <a:gd name="connsiteX7" fmla="*/ 92521 w 3548404"/>
                <a:gd name="connsiteY7" fmla="*/ 1494604 h 3187047"/>
                <a:gd name="connsiteX0" fmla="*/ 92521 w 3548404"/>
                <a:gd name="connsiteY0" fmla="*/ 1494604 h 3187047"/>
                <a:gd name="connsiteX1" fmla="*/ 411281 w 3548404"/>
                <a:gd name="connsiteY1" fmla="*/ 272765 h 3187047"/>
                <a:gd name="connsiteX2" fmla="*/ 1535583 w 3548404"/>
                <a:gd name="connsiteY2" fmla="*/ 134670 h 3187047"/>
                <a:gd name="connsiteX3" fmla="*/ 2002575 w 3548404"/>
                <a:gd name="connsiteY3" fmla="*/ 225265 h 3187047"/>
                <a:gd name="connsiteX4" fmla="*/ 3190107 w 3548404"/>
                <a:gd name="connsiteY4" fmla="*/ 355893 h 3187047"/>
                <a:gd name="connsiteX5" fmla="*/ 3477407 w 3548404"/>
                <a:gd name="connsiteY5" fmla="*/ 1494604 h 3187047"/>
                <a:gd name="connsiteX6" fmla="*/ 1784964 w 3548404"/>
                <a:gd name="connsiteY6" fmla="*/ 3187047 h 3187047"/>
                <a:gd name="connsiteX7" fmla="*/ 92521 w 3548404"/>
                <a:gd name="connsiteY7" fmla="*/ 1494604 h 3187047"/>
                <a:gd name="connsiteX0" fmla="*/ 37461 w 3493344"/>
                <a:gd name="connsiteY0" fmla="*/ 1494604 h 3281171"/>
                <a:gd name="connsiteX1" fmla="*/ 356221 w 3493344"/>
                <a:gd name="connsiteY1" fmla="*/ 272765 h 3281171"/>
                <a:gd name="connsiteX2" fmla="*/ 1480523 w 3493344"/>
                <a:gd name="connsiteY2" fmla="*/ 134670 h 3281171"/>
                <a:gd name="connsiteX3" fmla="*/ 1947515 w 3493344"/>
                <a:gd name="connsiteY3" fmla="*/ 225265 h 3281171"/>
                <a:gd name="connsiteX4" fmla="*/ 3135047 w 3493344"/>
                <a:gd name="connsiteY4" fmla="*/ 355893 h 3281171"/>
                <a:gd name="connsiteX5" fmla="*/ 3422347 w 3493344"/>
                <a:gd name="connsiteY5" fmla="*/ 1494604 h 3281171"/>
                <a:gd name="connsiteX6" fmla="*/ 1729904 w 3493344"/>
                <a:gd name="connsiteY6" fmla="*/ 3187047 h 3281171"/>
                <a:gd name="connsiteX7" fmla="*/ 961862 w 3493344"/>
                <a:gd name="connsiteY7" fmla="*/ 2897212 h 3281171"/>
                <a:gd name="connsiteX8" fmla="*/ 37461 w 3493344"/>
                <a:gd name="connsiteY8" fmla="*/ 1494604 h 3281171"/>
                <a:gd name="connsiteX0" fmla="*/ 37461 w 3493344"/>
                <a:gd name="connsiteY0" fmla="*/ 1494604 h 3202337"/>
                <a:gd name="connsiteX1" fmla="*/ 356221 w 3493344"/>
                <a:gd name="connsiteY1" fmla="*/ 272765 h 3202337"/>
                <a:gd name="connsiteX2" fmla="*/ 1480523 w 3493344"/>
                <a:gd name="connsiteY2" fmla="*/ 134670 h 3202337"/>
                <a:gd name="connsiteX3" fmla="*/ 1947515 w 3493344"/>
                <a:gd name="connsiteY3" fmla="*/ 225265 h 3202337"/>
                <a:gd name="connsiteX4" fmla="*/ 3135047 w 3493344"/>
                <a:gd name="connsiteY4" fmla="*/ 355893 h 3202337"/>
                <a:gd name="connsiteX5" fmla="*/ 3422347 w 3493344"/>
                <a:gd name="connsiteY5" fmla="*/ 1494604 h 3202337"/>
                <a:gd name="connsiteX6" fmla="*/ 2375026 w 3493344"/>
                <a:gd name="connsiteY6" fmla="*/ 2980339 h 3202337"/>
                <a:gd name="connsiteX7" fmla="*/ 1729904 w 3493344"/>
                <a:gd name="connsiteY7" fmla="*/ 3187047 h 3202337"/>
                <a:gd name="connsiteX8" fmla="*/ 961862 w 3493344"/>
                <a:gd name="connsiteY8" fmla="*/ 2897212 h 3202337"/>
                <a:gd name="connsiteX9" fmla="*/ 37461 w 3493344"/>
                <a:gd name="connsiteY9" fmla="*/ 1494604 h 3202337"/>
                <a:gd name="connsiteX0" fmla="*/ 37461 w 3493344"/>
                <a:gd name="connsiteY0" fmla="*/ 1494604 h 3209017"/>
                <a:gd name="connsiteX1" fmla="*/ 356221 w 3493344"/>
                <a:gd name="connsiteY1" fmla="*/ 272765 h 3209017"/>
                <a:gd name="connsiteX2" fmla="*/ 1480523 w 3493344"/>
                <a:gd name="connsiteY2" fmla="*/ 134670 h 3209017"/>
                <a:gd name="connsiteX3" fmla="*/ 1947515 w 3493344"/>
                <a:gd name="connsiteY3" fmla="*/ 225265 h 3209017"/>
                <a:gd name="connsiteX4" fmla="*/ 3135047 w 3493344"/>
                <a:gd name="connsiteY4" fmla="*/ 355893 h 3209017"/>
                <a:gd name="connsiteX5" fmla="*/ 3422347 w 3493344"/>
                <a:gd name="connsiteY5" fmla="*/ 1494604 h 3209017"/>
                <a:gd name="connsiteX6" fmla="*/ 2375026 w 3493344"/>
                <a:gd name="connsiteY6" fmla="*/ 2980339 h 3209017"/>
                <a:gd name="connsiteX7" fmla="*/ 1729904 w 3493344"/>
                <a:gd name="connsiteY7" fmla="*/ 3187047 h 3209017"/>
                <a:gd name="connsiteX8" fmla="*/ 1353748 w 3493344"/>
                <a:gd name="connsiteY8" fmla="*/ 3170344 h 3209017"/>
                <a:gd name="connsiteX9" fmla="*/ 961862 w 3493344"/>
                <a:gd name="connsiteY9" fmla="*/ 2897212 h 3209017"/>
                <a:gd name="connsiteX10" fmla="*/ 37461 w 3493344"/>
                <a:gd name="connsiteY10" fmla="*/ 1494604 h 3209017"/>
                <a:gd name="connsiteX0" fmla="*/ 25952 w 3481835"/>
                <a:gd name="connsiteY0" fmla="*/ 1494604 h 3209017"/>
                <a:gd name="connsiteX1" fmla="*/ 344712 w 3481835"/>
                <a:gd name="connsiteY1" fmla="*/ 272765 h 3209017"/>
                <a:gd name="connsiteX2" fmla="*/ 1469014 w 3481835"/>
                <a:gd name="connsiteY2" fmla="*/ 134670 h 3209017"/>
                <a:gd name="connsiteX3" fmla="*/ 1936006 w 3481835"/>
                <a:gd name="connsiteY3" fmla="*/ 225265 h 3209017"/>
                <a:gd name="connsiteX4" fmla="*/ 3123538 w 3481835"/>
                <a:gd name="connsiteY4" fmla="*/ 355893 h 3209017"/>
                <a:gd name="connsiteX5" fmla="*/ 3410838 w 3481835"/>
                <a:gd name="connsiteY5" fmla="*/ 1494604 h 3209017"/>
                <a:gd name="connsiteX6" fmla="*/ 2363517 w 3481835"/>
                <a:gd name="connsiteY6" fmla="*/ 2980339 h 3209017"/>
                <a:gd name="connsiteX7" fmla="*/ 1718395 w 3481835"/>
                <a:gd name="connsiteY7" fmla="*/ 3187047 h 3209017"/>
                <a:gd name="connsiteX8" fmla="*/ 1342239 w 3481835"/>
                <a:gd name="connsiteY8" fmla="*/ 3170344 h 3209017"/>
                <a:gd name="connsiteX9" fmla="*/ 784099 w 3481835"/>
                <a:gd name="connsiteY9" fmla="*/ 2885337 h 3209017"/>
                <a:gd name="connsiteX10" fmla="*/ 25952 w 3481835"/>
                <a:gd name="connsiteY10" fmla="*/ 1494604 h 3209017"/>
                <a:gd name="connsiteX0" fmla="*/ 25952 w 3481835"/>
                <a:gd name="connsiteY0" fmla="*/ 1494604 h 3212301"/>
                <a:gd name="connsiteX1" fmla="*/ 344712 w 3481835"/>
                <a:gd name="connsiteY1" fmla="*/ 272765 h 3212301"/>
                <a:gd name="connsiteX2" fmla="*/ 1469014 w 3481835"/>
                <a:gd name="connsiteY2" fmla="*/ 134670 h 3212301"/>
                <a:gd name="connsiteX3" fmla="*/ 1936006 w 3481835"/>
                <a:gd name="connsiteY3" fmla="*/ 225265 h 3212301"/>
                <a:gd name="connsiteX4" fmla="*/ 3123538 w 3481835"/>
                <a:gd name="connsiteY4" fmla="*/ 355893 h 3212301"/>
                <a:gd name="connsiteX5" fmla="*/ 3410838 w 3481835"/>
                <a:gd name="connsiteY5" fmla="*/ 1494604 h 3212301"/>
                <a:gd name="connsiteX6" fmla="*/ 2648525 w 3481835"/>
                <a:gd name="connsiteY6" fmla="*/ 2932837 h 3212301"/>
                <a:gd name="connsiteX7" fmla="*/ 1718395 w 3481835"/>
                <a:gd name="connsiteY7" fmla="*/ 3187047 h 3212301"/>
                <a:gd name="connsiteX8" fmla="*/ 1342239 w 3481835"/>
                <a:gd name="connsiteY8" fmla="*/ 3170344 h 3212301"/>
                <a:gd name="connsiteX9" fmla="*/ 784099 w 3481835"/>
                <a:gd name="connsiteY9" fmla="*/ 2885337 h 3212301"/>
                <a:gd name="connsiteX10" fmla="*/ 25952 w 3481835"/>
                <a:gd name="connsiteY10" fmla="*/ 1494604 h 3212301"/>
                <a:gd name="connsiteX0" fmla="*/ 25952 w 3481835"/>
                <a:gd name="connsiteY0" fmla="*/ 1494604 h 3192628"/>
                <a:gd name="connsiteX1" fmla="*/ 344712 w 3481835"/>
                <a:gd name="connsiteY1" fmla="*/ 272765 h 3192628"/>
                <a:gd name="connsiteX2" fmla="*/ 1469014 w 3481835"/>
                <a:gd name="connsiteY2" fmla="*/ 134670 h 3192628"/>
                <a:gd name="connsiteX3" fmla="*/ 1936006 w 3481835"/>
                <a:gd name="connsiteY3" fmla="*/ 225265 h 3192628"/>
                <a:gd name="connsiteX4" fmla="*/ 3123538 w 3481835"/>
                <a:gd name="connsiteY4" fmla="*/ 355893 h 3192628"/>
                <a:gd name="connsiteX5" fmla="*/ 3410838 w 3481835"/>
                <a:gd name="connsiteY5" fmla="*/ 1494604 h 3192628"/>
                <a:gd name="connsiteX6" fmla="*/ 2648525 w 3481835"/>
                <a:gd name="connsiteY6" fmla="*/ 2932837 h 3192628"/>
                <a:gd name="connsiteX7" fmla="*/ 2015278 w 3481835"/>
                <a:gd name="connsiteY7" fmla="*/ 3139546 h 3192628"/>
                <a:gd name="connsiteX8" fmla="*/ 1342239 w 3481835"/>
                <a:gd name="connsiteY8" fmla="*/ 3170344 h 3192628"/>
                <a:gd name="connsiteX9" fmla="*/ 784099 w 3481835"/>
                <a:gd name="connsiteY9" fmla="*/ 2885337 h 3192628"/>
                <a:gd name="connsiteX10" fmla="*/ 25952 w 3481835"/>
                <a:gd name="connsiteY10" fmla="*/ 1494604 h 3192628"/>
                <a:gd name="connsiteX0" fmla="*/ 25952 w 3481835"/>
                <a:gd name="connsiteY0" fmla="*/ 1494604 h 3183847"/>
                <a:gd name="connsiteX1" fmla="*/ 344712 w 3481835"/>
                <a:gd name="connsiteY1" fmla="*/ 272765 h 3183847"/>
                <a:gd name="connsiteX2" fmla="*/ 1469014 w 3481835"/>
                <a:gd name="connsiteY2" fmla="*/ 134670 h 3183847"/>
                <a:gd name="connsiteX3" fmla="*/ 1936006 w 3481835"/>
                <a:gd name="connsiteY3" fmla="*/ 225265 h 3183847"/>
                <a:gd name="connsiteX4" fmla="*/ 3123538 w 3481835"/>
                <a:gd name="connsiteY4" fmla="*/ 355893 h 3183847"/>
                <a:gd name="connsiteX5" fmla="*/ 3410838 w 3481835"/>
                <a:gd name="connsiteY5" fmla="*/ 1494604 h 3183847"/>
                <a:gd name="connsiteX6" fmla="*/ 2648525 w 3481835"/>
                <a:gd name="connsiteY6" fmla="*/ 2932837 h 3183847"/>
                <a:gd name="connsiteX7" fmla="*/ 2015278 w 3481835"/>
                <a:gd name="connsiteY7" fmla="*/ 3139546 h 3183847"/>
                <a:gd name="connsiteX8" fmla="*/ 1342239 w 3481835"/>
                <a:gd name="connsiteY8" fmla="*/ 3170344 h 3183847"/>
                <a:gd name="connsiteX9" fmla="*/ 784099 w 3481835"/>
                <a:gd name="connsiteY9" fmla="*/ 2885337 h 3183847"/>
                <a:gd name="connsiteX10" fmla="*/ 25952 w 3481835"/>
                <a:gd name="connsiteY10" fmla="*/ 1494604 h 3183847"/>
                <a:gd name="connsiteX0" fmla="*/ 25952 w 3481835"/>
                <a:gd name="connsiteY0" fmla="*/ 1494604 h 3222395"/>
                <a:gd name="connsiteX1" fmla="*/ 344712 w 3481835"/>
                <a:gd name="connsiteY1" fmla="*/ 272765 h 3222395"/>
                <a:gd name="connsiteX2" fmla="*/ 1469014 w 3481835"/>
                <a:gd name="connsiteY2" fmla="*/ 134670 h 3222395"/>
                <a:gd name="connsiteX3" fmla="*/ 1936006 w 3481835"/>
                <a:gd name="connsiteY3" fmla="*/ 225265 h 3222395"/>
                <a:gd name="connsiteX4" fmla="*/ 3123538 w 3481835"/>
                <a:gd name="connsiteY4" fmla="*/ 355893 h 3222395"/>
                <a:gd name="connsiteX5" fmla="*/ 3410838 w 3481835"/>
                <a:gd name="connsiteY5" fmla="*/ 1494604 h 3222395"/>
                <a:gd name="connsiteX6" fmla="*/ 2648525 w 3481835"/>
                <a:gd name="connsiteY6" fmla="*/ 2932837 h 3222395"/>
                <a:gd name="connsiteX7" fmla="*/ 2015278 w 3481835"/>
                <a:gd name="connsiteY7" fmla="*/ 3139546 h 3222395"/>
                <a:gd name="connsiteX8" fmla="*/ 1449117 w 3481835"/>
                <a:gd name="connsiteY8" fmla="*/ 3205970 h 3222395"/>
                <a:gd name="connsiteX9" fmla="*/ 784099 w 3481835"/>
                <a:gd name="connsiteY9" fmla="*/ 2885337 h 3222395"/>
                <a:gd name="connsiteX10" fmla="*/ 25952 w 3481835"/>
                <a:gd name="connsiteY10" fmla="*/ 1494604 h 3222395"/>
                <a:gd name="connsiteX0" fmla="*/ 25952 w 3481835"/>
                <a:gd name="connsiteY0" fmla="*/ 1494604 h 3205970"/>
                <a:gd name="connsiteX1" fmla="*/ 344712 w 3481835"/>
                <a:gd name="connsiteY1" fmla="*/ 272765 h 3205970"/>
                <a:gd name="connsiteX2" fmla="*/ 1469014 w 3481835"/>
                <a:gd name="connsiteY2" fmla="*/ 134670 h 3205970"/>
                <a:gd name="connsiteX3" fmla="*/ 1936006 w 3481835"/>
                <a:gd name="connsiteY3" fmla="*/ 225265 h 3205970"/>
                <a:gd name="connsiteX4" fmla="*/ 3123538 w 3481835"/>
                <a:gd name="connsiteY4" fmla="*/ 355893 h 3205970"/>
                <a:gd name="connsiteX5" fmla="*/ 3410838 w 3481835"/>
                <a:gd name="connsiteY5" fmla="*/ 1494604 h 3205970"/>
                <a:gd name="connsiteX6" fmla="*/ 2648525 w 3481835"/>
                <a:gd name="connsiteY6" fmla="*/ 2932837 h 3205970"/>
                <a:gd name="connsiteX7" fmla="*/ 2015278 w 3481835"/>
                <a:gd name="connsiteY7" fmla="*/ 3139546 h 3205970"/>
                <a:gd name="connsiteX8" fmla="*/ 1449117 w 3481835"/>
                <a:gd name="connsiteY8" fmla="*/ 3205970 h 3205970"/>
                <a:gd name="connsiteX9" fmla="*/ 784099 w 3481835"/>
                <a:gd name="connsiteY9" fmla="*/ 2885337 h 3205970"/>
                <a:gd name="connsiteX10" fmla="*/ 25952 w 3481835"/>
                <a:gd name="connsiteY10" fmla="*/ 1494604 h 3205970"/>
                <a:gd name="connsiteX0" fmla="*/ 25952 w 3481835"/>
                <a:gd name="connsiteY0" fmla="*/ 1494604 h 3182219"/>
                <a:gd name="connsiteX1" fmla="*/ 344712 w 3481835"/>
                <a:gd name="connsiteY1" fmla="*/ 272765 h 3182219"/>
                <a:gd name="connsiteX2" fmla="*/ 1469014 w 3481835"/>
                <a:gd name="connsiteY2" fmla="*/ 134670 h 3182219"/>
                <a:gd name="connsiteX3" fmla="*/ 1936006 w 3481835"/>
                <a:gd name="connsiteY3" fmla="*/ 225265 h 3182219"/>
                <a:gd name="connsiteX4" fmla="*/ 3123538 w 3481835"/>
                <a:gd name="connsiteY4" fmla="*/ 355893 h 3182219"/>
                <a:gd name="connsiteX5" fmla="*/ 3410838 w 3481835"/>
                <a:gd name="connsiteY5" fmla="*/ 1494604 h 3182219"/>
                <a:gd name="connsiteX6" fmla="*/ 2648525 w 3481835"/>
                <a:gd name="connsiteY6" fmla="*/ 2932837 h 3182219"/>
                <a:gd name="connsiteX7" fmla="*/ 2015278 w 3481835"/>
                <a:gd name="connsiteY7" fmla="*/ 3139546 h 3182219"/>
                <a:gd name="connsiteX8" fmla="*/ 1472868 w 3481835"/>
                <a:gd name="connsiteY8" fmla="*/ 3182219 h 3182219"/>
                <a:gd name="connsiteX9" fmla="*/ 784099 w 3481835"/>
                <a:gd name="connsiteY9" fmla="*/ 2885337 h 3182219"/>
                <a:gd name="connsiteX10" fmla="*/ 25952 w 3481835"/>
                <a:gd name="connsiteY10" fmla="*/ 1494604 h 3182219"/>
                <a:gd name="connsiteX0" fmla="*/ 25952 w 3481835"/>
                <a:gd name="connsiteY0" fmla="*/ 1494604 h 3184421"/>
                <a:gd name="connsiteX1" fmla="*/ 344712 w 3481835"/>
                <a:gd name="connsiteY1" fmla="*/ 272765 h 3184421"/>
                <a:gd name="connsiteX2" fmla="*/ 1469014 w 3481835"/>
                <a:gd name="connsiteY2" fmla="*/ 134670 h 3184421"/>
                <a:gd name="connsiteX3" fmla="*/ 1936006 w 3481835"/>
                <a:gd name="connsiteY3" fmla="*/ 225265 h 3184421"/>
                <a:gd name="connsiteX4" fmla="*/ 3123538 w 3481835"/>
                <a:gd name="connsiteY4" fmla="*/ 355893 h 3184421"/>
                <a:gd name="connsiteX5" fmla="*/ 3410838 w 3481835"/>
                <a:gd name="connsiteY5" fmla="*/ 1494604 h 3184421"/>
                <a:gd name="connsiteX6" fmla="*/ 2648525 w 3481835"/>
                <a:gd name="connsiteY6" fmla="*/ 2932837 h 3184421"/>
                <a:gd name="connsiteX7" fmla="*/ 2015278 w 3481835"/>
                <a:gd name="connsiteY7" fmla="*/ 3175172 h 3184421"/>
                <a:gd name="connsiteX8" fmla="*/ 1472868 w 3481835"/>
                <a:gd name="connsiteY8" fmla="*/ 3182219 h 3184421"/>
                <a:gd name="connsiteX9" fmla="*/ 784099 w 3481835"/>
                <a:gd name="connsiteY9" fmla="*/ 2885337 h 3184421"/>
                <a:gd name="connsiteX10" fmla="*/ 25952 w 3481835"/>
                <a:gd name="connsiteY10" fmla="*/ 1494604 h 3184421"/>
                <a:gd name="connsiteX0" fmla="*/ 25952 w 3481835"/>
                <a:gd name="connsiteY0" fmla="*/ 1494604 h 3205034"/>
                <a:gd name="connsiteX1" fmla="*/ 344712 w 3481835"/>
                <a:gd name="connsiteY1" fmla="*/ 272765 h 3205034"/>
                <a:gd name="connsiteX2" fmla="*/ 1469014 w 3481835"/>
                <a:gd name="connsiteY2" fmla="*/ 134670 h 3205034"/>
                <a:gd name="connsiteX3" fmla="*/ 1936006 w 3481835"/>
                <a:gd name="connsiteY3" fmla="*/ 225265 h 3205034"/>
                <a:gd name="connsiteX4" fmla="*/ 3123538 w 3481835"/>
                <a:gd name="connsiteY4" fmla="*/ 355893 h 3205034"/>
                <a:gd name="connsiteX5" fmla="*/ 3410838 w 3481835"/>
                <a:gd name="connsiteY5" fmla="*/ 1494604 h 3205034"/>
                <a:gd name="connsiteX6" fmla="*/ 2648525 w 3481835"/>
                <a:gd name="connsiteY6" fmla="*/ 2932837 h 3205034"/>
                <a:gd name="connsiteX7" fmla="*/ 2015278 w 3481835"/>
                <a:gd name="connsiteY7" fmla="*/ 3175172 h 3205034"/>
                <a:gd name="connsiteX8" fmla="*/ 1472868 w 3481835"/>
                <a:gd name="connsiteY8" fmla="*/ 3182219 h 3205034"/>
                <a:gd name="connsiteX9" fmla="*/ 784099 w 3481835"/>
                <a:gd name="connsiteY9" fmla="*/ 2885337 h 3205034"/>
                <a:gd name="connsiteX10" fmla="*/ 25952 w 3481835"/>
                <a:gd name="connsiteY10" fmla="*/ 1494604 h 3205034"/>
                <a:gd name="connsiteX0" fmla="*/ 25952 w 3481835"/>
                <a:gd name="connsiteY0" fmla="*/ 1494604 h 3217845"/>
                <a:gd name="connsiteX1" fmla="*/ 344712 w 3481835"/>
                <a:gd name="connsiteY1" fmla="*/ 272765 h 3217845"/>
                <a:gd name="connsiteX2" fmla="*/ 1469014 w 3481835"/>
                <a:gd name="connsiteY2" fmla="*/ 134670 h 3217845"/>
                <a:gd name="connsiteX3" fmla="*/ 1936006 w 3481835"/>
                <a:gd name="connsiteY3" fmla="*/ 225265 h 3217845"/>
                <a:gd name="connsiteX4" fmla="*/ 3123538 w 3481835"/>
                <a:gd name="connsiteY4" fmla="*/ 355893 h 3217845"/>
                <a:gd name="connsiteX5" fmla="*/ 3410838 w 3481835"/>
                <a:gd name="connsiteY5" fmla="*/ 1494604 h 3217845"/>
                <a:gd name="connsiteX6" fmla="*/ 2648525 w 3481835"/>
                <a:gd name="connsiteY6" fmla="*/ 2932837 h 3217845"/>
                <a:gd name="connsiteX7" fmla="*/ 2015278 w 3481835"/>
                <a:gd name="connsiteY7" fmla="*/ 3175172 h 3217845"/>
                <a:gd name="connsiteX8" fmla="*/ 1460993 w 3481835"/>
                <a:gd name="connsiteY8" fmla="*/ 3217845 h 3217845"/>
                <a:gd name="connsiteX9" fmla="*/ 784099 w 3481835"/>
                <a:gd name="connsiteY9" fmla="*/ 2885337 h 3217845"/>
                <a:gd name="connsiteX10" fmla="*/ 25952 w 3481835"/>
                <a:gd name="connsiteY10" fmla="*/ 1494604 h 3217845"/>
                <a:gd name="connsiteX0" fmla="*/ 25952 w 3481835"/>
                <a:gd name="connsiteY0" fmla="*/ 1494604 h 3217845"/>
                <a:gd name="connsiteX1" fmla="*/ 344712 w 3481835"/>
                <a:gd name="connsiteY1" fmla="*/ 272765 h 3217845"/>
                <a:gd name="connsiteX2" fmla="*/ 1469014 w 3481835"/>
                <a:gd name="connsiteY2" fmla="*/ 134670 h 3217845"/>
                <a:gd name="connsiteX3" fmla="*/ 1936006 w 3481835"/>
                <a:gd name="connsiteY3" fmla="*/ 225265 h 3217845"/>
                <a:gd name="connsiteX4" fmla="*/ 3123538 w 3481835"/>
                <a:gd name="connsiteY4" fmla="*/ 355893 h 3217845"/>
                <a:gd name="connsiteX5" fmla="*/ 3410838 w 3481835"/>
                <a:gd name="connsiteY5" fmla="*/ 1494604 h 3217845"/>
                <a:gd name="connsiteX6" fmla="*/ 2648525 w 3481835"/>
                <a:gd name="connsiteY6" fmla="*/ 2932837 h 3217845"/>
                <a:gd name="connsiteX7" fmla="*/ 2015278 w 3481835"/>
                <a:gd name="connsiteY7" fmla="*/ 3175172 h 3217845"/>
                <a:gd name="connsiteX8" fmla="*/ 1460993 w 3481835"/>
                <a:gd name="connsiteY8" fmla="*/ 3217845 h 3217845"/>
                <a:gd name="connsiteX9" fmla="*/ 784099 w 3481835"/>
                <a:gd name="connsiteY9" fmla="*/ 2885337 h 3217845"/>
                <a:gd name="connsiteX10" fmla="*/ 25952 w 3481835"/>
                <a:gd name="connsiteY10" fmla="*/ 1494604 h 3217845"/>
                <a:gd name="connsiteX0" fmla="*/ 25952 w 3481835"/>
                <a:gd name="connsiteY0" fmla="*/ 1494604 h 3218963"/>
                <a:gd name="connsiteX1" fmla="*/ 344712 w 3481835"/>
                <a:gd name="connsiteY1" fmla="*/ 272765 h 3218963"/>
                <a:gd name="connsiteX2" fmla="*/ 1469014 w 3481835"/>
                <a:gd name="connsiteY2" fmla="*/ 134670 h 3218963"/>
                <a:gd name="connsiteX3" fmla="*/ 1936006 w 3481835"/>
                <a:gd name="connsiteY3" fmla="*/ 225265 h 3218963"/>
                <a:gd name="connsiteX4" fmla="*/ 3123538 w 3481835"/>
                <a:gd name="connsiteY4" fmla="*/ 355893 h 3218963"/>
                <a:gd name="connsiteX5" fmla="*/ 3410838 w 3481835"/>
                <a:gd name="connsiteY5" fmla="*/ 1494604 h 3218963"/>
                <a:gd name="connsiteX6" fmla="*/ 2648525 w 3481835"/>
                <a:gd name="connsiteY6" fmla="*/ 2932837 h 3218963"/>
                <a:gd name="connsiteX7" fmla="*/ 2015278 w 3481835"/>
                <a:gd name="connsiteY7" fmla="*/ 3175172 h 3218963"/>
                <a:gd name="connsiteX8" fmla="*/ 1460993 w 3481835"/>
                <a:gd name="connsiteY8" fmla="*/ 3217845 h 3218963"/>
                <a:gd name="connsiteX9" fmla="*/ 784099 w 3481835"/>
                <a:gd name="connsiteY9" fmla="*/ 2885337 h 3218963"/>
                <a:gd name="connsiteX10" fmla="*/ 25952 w 3481835"/>
                <a:gd name="connsiteY10" fmla="*/ 1494604 h 3218963"/>
                <a:gd name="connsiteX0" fmla="*/ 25952 w 3481835"/>
                <a:gd name="connsiteY0" fmla="*/ 1494604 h 3217845"/>
                <a:gd name="connsiteX1" fmla="*/ 344712 w 3481835"/>
                <a:gd name="connsiteY1" fmla="*/ 272765 h 3217845"/>
                <a:gd name="connsiteX2" fmla="*/ 1469014 w 3481835"/>
                <a:gd name="connsiteY2" fmla="*/ 134670 h 3217845"/>
                <a:gd name="connsiteX3" fmla="*/ 1936006 w 3481835"/>
                <a:gd name="connsiteY3" fmla="*/ 225265 h 3217845"/>
                <a:gd name="connsiteX4" fmla="*/ 3123538 w 3481835"/>
                <a:gd name="connsiteY4" fmla="*/ 355893 h 3217845"/>
                <a:gd name="connsiteX5" fmla="*/ 3410838 w 3481835"/>
                <a:gd name="connsiteY5" fmla="*/ 1494604 h 3217845"/>
                <a:gd name="connsiteX6" fmla="*/ 2648525 w 3481835"/>
                <a:gd name="connsiteY6" fmla="*/ 2932837 h 3217845"/>
                <a:gd name="connsiteX7" fmla="*/ 2015278 w 3481835"/>
                <a:gd name="connsiteY7" fmla="*/ 3175172 h 3217845"/>
                <a:gd name="connsiteX8" fmla="*/ 1460993 w 3481835"/>
                <a:gd name="connsiteY8" fmla="*/ 3217845 h 3217845"/>
                <a:gd name="connsiteX9" fmla="*/ 784099 w 3481835"/>
                <a:gd name="connsiteY9" fmla="*/ 2885337 h 3217845"/>
                <a:gd name="connsiteX10" fmla="*/ 25952 w 3481835"/>
                <a:gd name="connsiteY10" fmla="*/ 1494604 h 3217845"/>
                <a:gd name="connsiteX0" fmla="*/ 25952 w 3481835"/>
                <a:gd name="connsiteY0" fmla="*/ 1494604 h 3217845"/>
                <a:gd name="connsiteX1" fmla="*/ 344712 w 3481835"/>
                <a:gd name="connsiteY1" fmla="*/ 272765 h 3217845"/>
                <a:gd name="connsiteX2" fmla="*/ 1469014 w 3481835"/>
                <a:gd name="connsiteY2" fmla="*/ 134670 h 3217845"/>
                <a:gd name="connsiteX3" fmla="*/ 1936006 w 3481835"/>
                <a:gd name="connsiteY3" fmla="*/ 225265 h 3217845"/>
                <a:gd name="connsiteX4" fmla="*/ 3123538 w 3481835"/>
                <a:gd name="connsiteY4" fmla="*/ 355893 h 3217845"/>
                <a:gd name="connsiteX5" fmla="*/ 3410838 w 3481835"/>
                <a:gd name="connsiteY5" fmla="*/ 1494604 h 3217845"/>
                <a:gd name="connsiteX6" fmla="*/ 2648525 w 3481835"/>
                <a:gd name="connsiteY6" fmla="*/ 2932837 h 3217845"/>
                <a:gd name="connsiteX7" fmla="*/ 2015278 w 3481835"/>
                <a:gd name="connsiteY7" fmla="*/ 3175172 h 3217845"/>
                <a:gd name="connsiteX8" fmla="*/ 1460993 w 3481835"/>
                <a:gd name="connsiteY8" fmla="*/ 3217845 h 3217845"/>
                <a:gd name="connsiteX9" fmla="*/ 784099 w 3481835"/>
                <a:gd name="connsiteY9" fmla="*/ 2885337 h 3217845"/>
                <a:gd name="connsiteX10" fmla="*/ 25952 w 3481835"/>
                <a:gd name="connsiteY10" fmla="*/ 1494604 h 3217845"/>
                <a:gd name="connsiteX0" fmla="*/ 25952 w 3481835"/>
                <a:gd name="connsiteY0" fmla="*/ 1494604 h 3217845"/>
                <a:gd name="connsiteX1" fmla="*/ 344712 w 3481835"/>
                <a:gd name="connsiteY1" fmla="*/ 272765 h 3217845"/>
                <a:gd name="connsiteX2" fmla="*/ 1469014 w 3481835"/>
                <a:gd name="connsiteY2" fmla="*/ 134670 h 3217845"/>
                <a:gd name="connsiteX3" fmla="*/ 1936006 w 3481835"/>
                <a:gd name="connsiteY3" fmla="*/ 225265 h 3217845"/>
                <a:gd name="connsiteX4" fmla="*/ 3123538 w 3481835"/>
                <a:gd name="connsiteY4" fmla="*/ 355893 h 3217845"/>
                <a:gd name="connsiteX5" fmla="*/ 3410838 w 3481835"/>
                <a:gd name="connsiteY5" fmla="*/ 1494604 h 3217845"/>
                <a:gd name="connsiteX6" fmla="*/ 2648525 w 3481835"/>
                <a:gd name="connsiteY6" fmla="*/ 2932837 h 3217845"/>
                <a:gd name="connsiteX7" fmla="*/ 2015278 w 3481835"/>
                <a:gd name="connsiteY7" fmla="*/ 3175172 h 3217845"/>
                <a:gd name="connsiteX8" fmla="*/ 1460993 w 3481835"/>
                <a:gd name="connsiteY8" fmla="*/ 3217845 h 3217845"/>
                <a:gd name="connsiteX9" fmla="*/ 784099 w 3481835"/>
                <a:gd name="connsiteY9" fmla="*/ 2885337 h 3217845"/>
                <a:gd name="connsiteX10" fmla="*/ 25952 w 3481835"/>
                <a:gd name="connsiteY10" fmla="*/ 1494604 h 3217845"/>
                <a:gd name="connsiteX0" fmla="*/ 25952 w 3481835"/>
                <a:gd name="connsiteY0" fmla="*/ 1494604 h 3217845"/>
                <a:gd name="connsiteX1" fmla="*/ 344712 w 3481835"/>
                <a:gd name="connsiteY1" fmla="*/ 272765 h 3217845"/>
                <a:gd name="connsiteX2" fmla="*/ 1469014 w 3481835"/>
                <a:gd name="connsiteY2" fmla="*/ 134670 h 3217845"/>
                <a:gd name="connsiteX3" fmla="*/ 1936006 w 3481835"/>
                <a:gd name="connsiteY3" fmla="*/ 225265 h 3217845"/>
                <a:gd name="connsiteX4" fmla="*/ 3123538 w 3481835"/>
                <a:gd name="connsiteY4" fmla="*/ 355893 h 3217845"/>
                <a:gd name="connsiteX5" fmla="*/ 3410838 w 3481835"/>
                <a:gd name="connsiteY5" fmla="*/ 1494604 h 3217845"/>
                <a:gd name="connsiteX6" fmla="*/ 2672275 w 3481835"/>
                <a:gd name="connsiteY6" fmla="*/ 2944712 h 3217845"/>
                <a:gd name="connsiteX7" fmla="*/ 2015278 w 3481835"/>
                <a:gd name="connsiteY7" fmla="*/ 3175172 h 3217845"/>
                <a:gd name="connsiteX8" fmla="*/ 1460993 w 3481835"/>
                <a:gd name="connsiteY8" fmla="*/ 3217845 h 3217845"/>
                <a:gd name="connsiteX9" fmla="*/ 784099 w 3481835"/>
                <a:gd name="connsiteY9" fmla="*/ 2885337 h 3217845"/>
                <a:gd name="connsiteX10" fmla="*/ 25952 w 3481835"/>
                <a:gd name="connsiteY10" fmla="*/ 1494604 h 3217845"/>
                <a:gd name="connsiteX0" fmla="*/ 25952 w 3481835"/>
                <a:gd name="connsiteY0" fmla="*/ 1494604 h 3217845"/>
                <a:gd name="connsiteX1" fmla="*/ 344712 w 3481835"/>
                <a:gd name="connsiteY1" fmla="*/ 272765 h 3217845"/>
                <a:gd name="connsiteX2" fmla="*/ 1469014 w 3481835"/>
                <a:gd name="connsiteY2" fmla="*/ 134670 h 3217845"/>
                <a:gd name="connsiteX3" fmla="*/ 1936006 w 3481835"/>
                <a:gd name="connsiteY3" fmla="*/ 225265 h 3217845"/>
                <a:gd name="connsiteX4" fmla="*/ 3123538 w 3481835"/>
                <a:gd name="connsiteY4" fmla="*/ 355893 h 3217845"/>
                <a:gd name="connsiteX5" fmla="*/ 3410838 w 3481835"/>
                <a:gd name="connsiteY5" fmla="*/ 1494604 h 3217845"/>
                <a:gd name="connsiteX6" fmla="*/ 2672275 w 3481835"/>
                <a:gd name="connsiteY6" fmla="*/ 2944712 h 3217845"/>
                <a:gd name="connsiteX7" fmla="*/ 2015278 w 3481835"/>
                <a:gd name="connsiteY7" fmla="*/ 3175172 h 3217845"/>
                <a:gd name="connsiteX8" fmla="*/ 1460993 w 3481835"/>
                <a:gd name="connsiteY8" fmla="*/ 3217845 h 3217845"/>
                <a:gd name="connsiteX9" fmla="*/ 784099 w 3481835"/>
                <a:gd name="connsiteY9" fmla="*/ 2885337 h 3217845"/>
                <a:gd name="connsiteX10" fmla="*/ 25952 w 3481835"/>
                <a:gd name="connsiteY10" fmla="*/ 1494604 h 3217845"/>
                <a:gd name="connsiteX0" fmla="*/ 25952 w 3481835"/>
                <a:gd name="connsiteY0" fmla="*/ 1494604 h 3244876"/>
                <a:gd name="connsiteX1" fmla="*/ 344712 w 3481835"/>
                <a:gd name="connsiteY1" fmla="*/ 272765 h 3244876"/>
                <a:gd name="connsiteX2" fmla="*/ 1469014 w 3481835"/>
                <a:gd name="connsiteY2" fmla="*/ 134670 h 3244876"/>
                <a:gd name="connsiteX3" fmla="*/ 1936006 w 3481835"/>
                <a:gd name="connsiteY3" fmla="*/ 225265 h 3244876"/>
                <a:gd name="connsiteX4" fmla="*/ 3123538 w 3481835"/>
                <a:gd name="connsiteY4" fmla="*/ 355893 h 3244876"/>
                <a:gd name="connsiteX5" fmla="*/ 3410838 w 3481835"/>
                <a:gd name="connsiteY5" fmla="*/ 1494604 h 3244876"/>
                <a:gd name="connsiteX6" fmla="*/ 2672275 w 3481835"/>
                <a:gd name="connsiteY6" fmla="*/ 2944712 h 3244876"/>
                <a:gd name="connsiteX7" fmla="*/ 1979652 w 3481835"/>
                <a:gd name="connsiteY7" fmla="*/ 3210798 h 3244876"/>
                <a:gd name="connsiteX8" fmla="*/ 1460993 w 3481835"/>
                <a:gd name="connsiteY8" fmla="*/ 3217845 h 3244876"/>
                <a:gd name="connsiteX9" fmla="*/ 784099 w 3481835"/>
                <a:gd name="connsiteY9" fmla="*/ 2885337 h 3244876"/>
                <a:gd name="connsiteX10" fmla="*/ 25952 w 3481835"/>
                <a:gd name="connsiteY10" fmla="*/ 1494604 h 3244876"/>
                <a:gd name="connsiteX0" fmla="*/ 25952 w 3491991"/>
                <a:gd name="connsiteY0" fmla="*/ 1494604 h 3244876"/>
                <a:gd name="connsiteX1" fmla="*/ 344712 w 3491991"/>
                <a:gd name="connsiteY1" fmla="*/ 272765 h 3244876"/>
                <a:gd name="connsiteX2" fmla="*/ 1469014 w 3491991"/>
                <a:gd name="connsiteY2" fmla="*/ 134670 h 3244876"/>
                <a:gd name="connsiteX3" fmla="*/ 1936006 w 3491991"/>
                <a:gd name="connsiteY3" fmla="*/ 225265 h 3244876"/>
                <a:gd name="connsiteX4" fmla="*/ 3123538 w 3491991"/>
                <a:gd name="connsiteY4" fmla="*/ 355893 h 3244876"/>
                <a:gd name="connsiteX5" fmla="*/ 3422713 w 3491991"/>
                <a:gd name="connsiteY5" fmla="*/ 1625233 h 3244876"/>
                <a:gd name="connsiteX6" fmla="*/ 2672275 w 3491991"/>
                <a:gd name="connsiteY6" fmla="*/ 2944712 h 3244876"/>
                <a:gd name="connsiteX7" fmla="*/ 1979652 w 3491991"/>
                <a:gd name="connsiteY7" fmla="*/ 3210798 h 3244876"/>
                <a:gd name="connsiteX8" fmla="*/ 1460993 w 3491991"/>
                <a:gd name="connsiteY8" fmla="*/ 3217845 h 3244876"/>
                <a:gd name="connsiteX9" fmla="*/ 784099 w 3491991"/>
                <a:gd name="connsiteY9" fmla="*/ 2885337 h 3244876"/>
                <a:gd name="connsiteX10" fmla="*/ 25952 w 3491991"/>
                <a:gd name="connsiteY10" fmla="*/ 1494604 h 3244876"/>
                <a:gd name="connsiteX0" fmla="*/ 25952 w 3491991"/>
                <a:gd name="connsiteY0" fmla="*/ 1565856 h 3244876"/>
                <a:gd name="connsiteX1" fmla="*/ 344712 w 3491991"/>
                <a:gd name="connsiteY1" fmla="*/ 272765 h 3244876"/>
                <a:gd name="connsiteX2" fmla="*/ 1469014 w 3491991"/>
                <a:gd name="connsiteY2" fmla="*/ 134670 h 3244876"/>
                <a:gd name="connsiteX3" fmla="*/ 1936006 w 3491991"/>
                <a:gd name="connsiteY3" fmla="*/ 225265 h 3244876"/>
                <a:gd name="connsiteX4" fmla="*/ 3123538 w 3491991"/>
                <a:gd name="connsiteY4" fmla="*/ 355893 h 3244876"/>
                <a:gd name="connsiteX5" fmla="*/ 3422713 w 3491991"/>
                <a:gd name="connsiteY5" fmla="*/ 1625233 h 3244876"/>
                <a:gd name="connsiteX6" fmla="*/ 2672275 w 3491991"/>
                <a:gd name="connsiteY6" fmla="*/ 2944712 h 3244876"/>
                <a:gd name="connsiteX7" fmla="*/ 1979652 w 3491991"/>
                <a:gd name="connsiteY7" fmla="*/ 3210798 h 3244876"/>
                <a:gd name="connsiteX8" fmla="*/ 1460993 w 3491991"/>
                <a:gd name="connsiteY8" fmla="*/ 3217845 h 3244876"/>
                <a:gd name="connsiteX9" fmla="*/ 784099 w 3491991"/>
                <a:gd name="connsiteY9" fmla="*/ 2885337 h 3244876"/>
                <a:gd name="connsiteX10" fmla="*/ 25952 w 3491991"/>
                <a:gd name="connsiteY10" fmla="*/ 1565856 h 3244876"/>
                <a:gd name="connsiteX0" fmla="*/ 25952 w 3491991"/>
                <a:gd name="connsiteY0" fmla="*/ 1565856 h 3244876"/>
                <a:gd name="connsiteX1" fmla="*/ 344712 w 3491991"/>
                <a:gd name="connsiteY1" fmla="*/ 272765 h 3244876"/>
                <a:gd name="connsiteX2" fmla="*/ 1469014 w 3491991"/>
                <a:gd name="connsiteY2" fmla="*/ 134670 h 3244876"/>
                <a:gd name="connsiteX3" fmla="*/ 1936006 w 3491991"/>
                <a:gd name="connsiteY3" fmla="*/ 225265 h 3244876"/>
                <a:gd name="connsiteX4" fmla="*/ 3123538 w 3491991"/>
                <a:gd name="connsiteY4" fmla="*/ 355893 h 3244876"/>
                <a:gd name="connsiteX5" fmla="*/ 3422713 w 3491991"/>
                <a:gd name="connsiteY5" fmla="*/ 1625233 h 3244876"/>
                <a:gd name="connsiteX6" fmla="*/ 2672275 w 3491991"/>
                <a:gd name="connsiteY6" fmla="*/ 2944712 h 3244876"/>
                <a:gd name="connsiteX7" fmla="*/ 1979652 w 3491991"/>
                <a:gd name="connsiteY7" fmla="*/ 3210798 h 3244876"/>
                <a:gd name="connsiteX8" fmla="*/ 1460993 w 3491991"/>
                <a:gd name="connsiteY8" fmla="*/ 3217845 h 3244876"/>
                <a:gd name="connsiteX9" fmla="*/ 784099 w 3491991"/>
                <a:gd name="connsiteY9" fmla="*/ 2885337 h 3244876"/>
                <a:gd name="connsiteX10" fmla="*/ 25952 w 3491991"/>
                <a:gd name="connsiteY10" fmla="*/ 1565856 h 3244876"/>
                <a:gd name="connsiteX0" fmla="*/ 25952 w 3491991"/>
                <a:gd name="connsiteY0" fmla="*/ 1565856 h 3244876"/>
                <a:gd name="connsiteX1" fmla="*/ 344712 w 3491991"/>
                <a:gd name="connsiteY1" fmla="*/ 272765 h 3244876"/>
                <a:gd name="connsiteX2" fmla="*/ 1469014 w 3491991"/>
                <a:gd name="connsiteY2" fmla="*/ 134670 h 3244876"/>
                <a:gd name="connsiteX3" fmla="*/ 1936006 w 3491991"/>
                <a:gd name="connsiteY3" fmla="*/ 225265 h 3244876"/>
                <a:gd name="connsiteX4" fmla="*/ 3123538 w 3491991"/>
                <a:gd name="connsiteY4" fmla="*/ 355893 h 3244876"/>
                <a:gd name="connsiteX5" fmla="*/ 3422713 w 3491991"/>
                <a:gd name="connsiteY5" fmla="*/ 1625233 h 3244876"/>
                <a:gd name="connsiteX6" fmla="*/ 2672275 w 3491991"/>
                <a:gd name="connsiteY6" fmla="*/ 2944712 h 3244876"/>
                <a:gd name="connsiteX7" fmla="*/ 1979652 w 3491991"/>
                <a:gd name="connsiteY7" fmla="*/ 3210798 h 3244876"/>
                <a:gd name="connsiteX8" fmla="*/ 1460993 w 3491991"/>
                <a:gd name="connsiteY8" fmla="*/ 3217845 h 3244876"/>
                <a:gd name="connsiteX9" fmla="*/ 784099 w 3491991"/>
                <a:gd name="connsiteY9" fmla="*/ 2885337 h 3244876"/>
                <a:gd name="connsiteX10" fmla="*/ 25952 w 3491991"/>
                <a:gd name="connsiteY10" fmla="*/ 1565856 h 324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91991" h="3244876">
                  <a:moveTo>
                    <a:pt x="25952" y="1565856"/>
                  </a:moveTo>
                  <a:cubicBezTo>
                    <a:pt x="-47279" y="1130427"/>
                    <a:pt x="27012" y="590465"/>
                    <a:pt x="344712" y="272765"/>
                  </a:cubicBezTo>
                  <a:cubicBezTo>
                    <a:pt x="650536" y="-68685"/>
                    <a:pt x="1156298" y="-59294"/>
                    <a:pt x="1469014" y="134670"/>
                  </a:cubicBezTo>
                  <a:cubicBezTo>
                    <a:pt x="1781730" y="328634"/>
                    <a:pt x="1768467" y="337571"/>
                    <a:pt x="1936006" y="225265"/>
                  </a:cubicBezTo>
                  <a:cubicBezTo>
                    <a:pt x="2170197" y="-119855"/>
                    <a:pt x="2919295" y="71105"/>
                    <a:pt x="3123538" y="355893"/>
                  </a:cubicBezTo>
                  <a:cubicBezTo>
                    <a:pt x="3327780" y="581304"/>
                    <a:pt x="3629194" y="1147436"/>
                    <a:pt x="3422713" y="1625233"/>
                  </a:cubicBezTo>
                  <a:cubicBezTo>
                    <a:pt x="3307918" y="2106184"/>
                    <a:pt x="2989975" y="2674513"/>
                    <a:pt x="2672275" y="2944712"/>
                  </a:cubicBezTo>
                  <a:cubicBezTo>
                    <a:pt x="2390201" y="3226786"/>
                    <a:pt x="2145906" y="3295905"/>
                    <a:pt x="1979652" y="3210798"/>
                  </a:cubicBezTo>
                  <a:cubicBezTo>
                    <a:pt x="1813398" y="3125691"/>
                    <a:pt x="1719629" y="3135522"/>
                    <a:pt x="1460993" y="3217845"/>
                  </a:cubicBezTo>
                  <a:cubicBezTo>
                    <a:pt x="1237983" y="3193289"/>
                    <a:pt x="1015356" y="3160669"/>
                    <a:pt x="784099" y="2885337"/>
                  </a:cubicBezTo>
                  <a:cubicBezTo>
                    <a:pt x="502025" y="2603263"/>
                    <a:pt x="99183" y="2001285"/>
                    <a:pt x="25952" y="1565856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弧線 12">
              <a:extLst>
                <a:ext uri="{FF2B5EF4-FFF2-40B4-BE49-F238E27FC236}">
                  <a16:creationId xmlns:a16="http://schemas.microsoft.com/office/drawing/2014/main" xmlns="" id="{96DCA06A-7411-5B4B-9881-9696E15B7ED2}"/>
                </a:ext>
              </a:extLst>
            </p:cNvPr>
            <p:cNvSpPr/>
            <p:nvPr/>
          </p:nvSpPr>
          <p:spPr>
            <a:xfrm>
              <a:off x="8848308" y="2463110"/>
              <a:ext cx="875827" cy="1821355"/>
            </a:xfrm>
            <a:prstGeom prst="arc">
              <a:avLst>
                <a:gd name="adj1" fmla="val 10178778"/>
                <a:gd name="adj2" fmla="val 15217104"/>
              </a:avLst>
            </a:prstGeom>
            <a:ln w="152400" cap="rnd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5" name="水滴形 14">
              <a:extLst>
                <a:ext uri="{FF2B5EF4-FFF2-40B4-BE49-F238E27FC236}">
                  <a16:creationId xmlns:a16="http://schemas.microsoft.com/office/drawing/2014/main" xmlns="" id="{F4A74682-3D87-374C-866D-42752A3B6030}"/>
                </a:ext>
              </a:extLst>
            </p:cNvPr>
            <p:cNvSpPr/>
            <p:nvPr/>
          </p:nvSpPr>
          <p:spPr>
            <a:xfrm rot="1638130">
              <a:off x="9001092" y="2463632"/>
              <a:ext cx="1080751" cy="928666"/>
            </a:xfrm>
            <a:custGeom>
              <a:avLst/>
              <a:gdLst>
                <a:gd name="connsiteX0" fmla="*/ 0 w 1997616"/>
                <a:gd name="connsiteY0" fmla="*/ 998808 h 1997616"/>
                <a:gd name="connsiteX1" fmla="*/ 998808 w 1997616"/>
                <a:gd name="connsiteY1" fmla="*/ 0 h 1997616"/>
                <a:gd name="connsiteX2" fmla="*/ 2297418 w 1997616"/>
                <a:gd name="connsiteY2" fmla="*/ -299802 h 1997616"/>
                <a:gd name="connsiteX3" fmla="*/ 1997616 w 1997616"/>
                <a:gd name="connsiteY3" fmla="*/ 998808 h 1997616"/>
                <a:gd name="connsiteX4" fmla="*/ 998808 w 1997616"/>
                <a:gd name="connsiteY4" fmla="*/ 1997616 h 1997616"/>
                <a:gd name="connsiteX5" fmla="*/ 0 w 1997616"/>
                <a:gd name="connsiteY5" fmla="*/ 998808 h 1997616"/>
                <a:gd name="connsiteX0" fmla="*/ 558531 w 2855949"/>
                <a:gd name="connsiteY0" fmla="*/ 1298610 h 3241042"/>
                <a:gd name="connsiteX1" fmla="*/ 1557339 w 2855949"/>
                <a:gd name="connsiteY1" fmla="*/ 299802 h 3241042"/>
                <a:gd name="connsiteX2" fmla="*/ 2855949 w 2855949"/>
                <a:gd name="connsiteY2" fmla="*/ 0 h 3241042"/>
                <a:gd name="connsiteX3" fmla="*/ 2556147 w 2855949"/>
                <a:gd name="connsiteY3" fmla="*/ 1298610 h 3241042"/>
                <a:gd name="connsiteX4" fmla="*/ 1557339 w 2855949"/>
                <a:gd name="connsiteY4" fmla="*/ 2297418 h 3241042"/>
                <a:gd name="connsiteX5" fmla="*/ 36999 w 2855949"/>
                <a:gd name="connsiteY5" fmla="*/ 3217684 h 3241042"/>
                <a:gd name="connsiteX6" fmla="*/ 558531 w 2855949"/>
                <a:gd name="connsiteY6" fmla="*/ 1298610 h 3241042"/>
                <a:gd name="connsiteX0" fmla="*/ 521532 w 2818950"/>
                <a:gd name="connsiteY0" fmla="*/ 1298610 h 3241042"/>
                <a:gd name="connsiteX1" fmla="*/ 1520340 w 2818950"/>
                <a:gd name="connsiteY1" fmla="*/ 299802 h 3241042"/>
                <a:gd name="connsiteX2" fmla="*/ 2818950 w 2818950"/>
                <a:gd name="connsiteY2" fmla="*/ 0 h 3241042"/>
                <a:gd name="connsiteX3" fmla="*/ 2519148 w 2818950"/>
                <a:gd name="connsiteY3" fmla="*/ 1298610 h 3241042"/>
                <a:gd name="connsiteX4" fmla="*/ 1520340 w 2818950"/>
                <a:gd name="connsiteY4" fmla="*/ 2297418 h 3241042"/>
                <a:gd name="connsiteX5" fmla="*/ 0 w 2818950"/>
                <a:gd name="connsiteY5" fmla="*/ 3217684 h 3241042"/>
                <a:gd name="connsiteX6" fmla="*/ 521532 w 2818950"/>
                <a:gd name="connsiteY6" fmla="*/ 1298610 h 3241042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520340 w 2818950"/>
                <a:gd name="connsiteY4" fmla="*/ 2297418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520340 w 2818950"/>
                <a:gd name="connsiteY4" fmla="*/ 2297418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520340 w 2818950"/>
                <a:gd name="connsiteY4" fmla="*/ 2297418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520340 w 2818950"/>
                <a:gd name="connsiteY4" fmla="*/ 2297418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520340 w 2818950"/>
                <a:gd name="connsiteY4" fmla="*/ 2297418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445389 w 2818950"/>
                <a:gd name="connsiteY4" fmla="*/ 2432329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445389 w 2818950"/>
                <a:gd name="connsiteY4" fmla="*/ 2432329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445389 w 2818950"/>
                <a:gd name="connsiteY4" fmla="*/ 2432329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445389 w 2818950"/>
                <a:gd name="connsiteY4" fmla="*/ 2432329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415408 w 2818950"/>
                <a:gd name="connsiteY4" fmla="*/ 2507280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415408 w 2818950"/>
                <a:gd name="connsiteY4" fmla="*/ 2507280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415408 w 2818950"/>
                <a:gd name="connsiteY4" fmla="*/ 2507280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489167 w 2818950"/>
                <a:gd name="connsiteY3" fmla="*/ 1388551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489167 w 2818950"/>
                <a:gd name="connsiteY3" fmla="*/ 1388551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356640 w 2818950"/>
                <a:gd name="connsiteY0" fmla="*/ 1748315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489167 w 2818950"/>
                <a:gd name="connsiteY3" fmla="*/ 1388551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356640 w 2818950"/>
                <a:gd name="connsiteY6" fmla="*/ 1748315 h 3217684"/>
                <a:gd name="connsiteX0" fmla="*/ 356640 w 2818950"/>
                <a:gd name="connsiteY0" fmla="*/ 1748315 h 3217684"/>
                <a:gd name="connsiteX1" fmla="*/ 1340458 w 2818950"/>
                <a:gd name="connsiteY1" fmla="*/ 464693 h 3217684"/>
                <a:gd name="connsiteX2" fmla="*/ 2818950 w 2818950"/>
                <a:gd name="connsiteY2" fmla="*/ 0 h 3217684"/>
                <a:gd name="connsiteX3" fmla="*/ 2489167 w 2818950"/>
                <a:gd name="connsiteY3" fmla="*/ 1388551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356640 w 2818950"/>
                <a:gd name="connsiteY6" fmla="*/ 1748315 h 3217684"/>
                <a:gd name="connsiteX0" fmla="*/ 356640 w 2818950"/>
                <a:gd name="connsiteY0" fmla="*/ 1748315 h 3217684"/>
                <a:gd name="connsiteX1" fmla="*/ 1340458 w 2818950"/>
                <a:gd name="connsiteY1" fmla="*/ 464693 h 3217684"/>
                <a:gd name="connsiteX2" fmla="*/ 2818950 w 2818950"/>
                <a:gd name="connsiteY2" fmla="*/ 0 h 3217684"/>
                <a:gd name="connsiteX3" fmla="*/ 2429207 w 2818950"/>
                <a:gd name="connsiteY3" fmla="*/ 1553443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356640 w 2818950"/>
                <a:gd name="connsiteY6" fmla="*/ 1748315 h 3217684"/>
                <a:gd name="connsiteX0" fmla="*/ 356640 w 2818950"/>
                <a:gd name="connsiteY0" fmla="*/ 1748315 h 3217684"/>
                <a:gd name="connsiteX1" fmla="*/ 1340458 w 2818950"/>
                <a:gd name="connsiteY1" fmla="*/ 464693 h 3217684"/>
                <a:gd name="connsiteX2" fmla="*/ 2818950 w 2818950"/>
                <a:gd name="connsiteY2" fmla="*/ 0 h 3217684"/>
                <a:gd name="connsiteX3" fmla="*/ 2429207 w 2818950"/>
                <a:gd name="connsiteY3" fmla="*/ 1553443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356640 w 2818950"/>
                <a:gd name="connsiteY6" fmla="*/ 1748315 h 3217684"/>
                <a:gd name="connsiteX0" fmla="*/ 356640 w 2818950"/>
                <a:gd name="connsiteY0" fmla="*/ 1748315 h 3217684"/>
                <a:gd name="connsiteX1" fmla="*/ 1340458 w 2818950"/>
                <a:gd name="connsiteY1" fmla="*/ 464693 h 3217684"/>
                <a:gd name="connsiteX2" fmla="*/ 2818950 w 2818950"/>
                <a:gd name="connsiteY2" fmla="*/ 0 h 3217684"/>
                <a:gd name="connsiteX3" fmla="*/ 2429207 w 2818950"/>
                <a:gd name="connsiteY3" fmla="*/ 1553443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356640 w 2818950"/>
                <a:gd name="connsiteY6" fmla="*/ 1748315 h 321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8950" h="3217684">
                  <a:moveTo>
                    <a:pt x="356640" y="1748315"/>
                  </a:moveTo>
                  <a:cubicBezTo>
                    <a:pt x="580050" y="1289483"/>
                    <a:pt x="930073" y="756079"/>
                    <a:pt x="1340458" y="464693"/>
                  </a:cubicBezTo>
                  <a:cubicBezTo>
                    <a:pt x="1750843" y="173307"/>
                    <a:pt x="2386080" y="34976"/>
                    <a:pt x="2818950" y="0"/>
                  </a:cubicBezTo>
                  <a:cubicBezTo>
                    <a:pt x="2783974" y="447860"/>
                    <a:pt x="2639070" y="1000651"/>
                    <a:pt x="2429207" y="1553443"/>
                  </a:cubicBezTo>
                  <a:cubicBezTo>
                    <a:pt x="2069443" y="2180021"/>
                    <a:pt x="1775305" y="2334837"/>
                    <a:pt x="1370437" y="2612211"/>
                  </a:cubicBezTo>
                  <a:cubicBezTo>
                    <a:pt x="965569" y="2889585"/>
                    <a:pt x="346350" y="3174290"/>
                    <a:pt x="0" y="3217684"/>
                  </a:cubicBezTo>
                  <a:cubicBezTo>
                    <a:pt x="43395" y="2796383"/>
                    <a:pt x="133230" y="2207147"/>
                    <a:pt x="356640" y="1748315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6096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84AB5D8-453D-4F2B-AE5C-BCB0748C9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點陣圖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5F308DF-7320-4481-840A-532F6AFBC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664899" cy="5521446"/>
          </a:xfrm>
        </p:spPr>
        <p:txBody>
          <a:bodyPr/>
          <a:lstStyle/>
          <a:p>
            <a:r>
              <a:rPr lang="zh-TW" altLang="en-US" dirty="0"/>
              <a:t>由若干個小方塊「像素（</a:t>
            </a:r>
            <a:r>
              <a:rPr lang="en-US" altLang="zh-TW" dirty="0"/>
              <a:t>Pixel</a:t>
            </a:r>
            <a:r>
              <a:rPr lang="zh-TW" altLang="en-US" dirty="0"/>
              <a:t>）」所組成。</a:t>
            </a:r>
            <a:endParaRPr lang="en-US" altLang="zh-TW" dirty="0"/>
          </a:p>
          <a:p>
            <a:r>
              <a:rPr lang="zh-TW" altLang="en-US" dirty="0"/>
              <a:t>每一個像素都有單一色彩和明確位置，決定影像樣貌。</a:t>
            </a:r>
            <a:endParaRPr lang="en-US" altLang="zh-TW" dirty="0"/>
          </a:p>
          <a:p>
            <a:r>
              <a:rPr lang="zh-TW" altLang="en-US" dirty="0"/>
              <a:t>優點：記錄了影像所有資料，顯示的速度較快。</a:t>
            </a:r>
            <a:endParaRPr lang="en-US" altLang="zh-TW" dirty="0"/>
          </a:p>
          <a:p>
            <a:r>
              <a:rPr lang="zh-TW" altLang="en-US" dirty="0"/>
              <a:t>缺點：檔案較大，影像放大時會失真。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095D8BDE-CFBB-484A-978E-B6770AF03C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B8279622-0BF3-48F8-B626-237B196D3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121" y="3357786"/>
            <a:ext cx="9311749" cy="342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611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6CF5936-A480-4D0D-8664-B79C0AADC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影像的解析度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9961795-00AA-465D-BD31-305D29B5BF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D11BD1D4-D340-403F-8F6D-15C578BCA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/>
              <a:t>解析度（</a:t>
            </a:r>
            <a:r>
              <a:rPr lang="en-US" altLang="zh-TW" sz="3200" dirty="0"/>
              <a:t>Dots Per Inch</a:t>
            </a:r>
            <a:r>
              <a:rPr lang="zh-TW" altLang="en-US" sz="3200" dirty="0"/>
              <a:t>，</a:t>
            </a:r>
            <a:r>
              <a:rPr lang="en-US" altLang="zh-TW" sz="3200" dirty="0"/>
              <a:t>DPI</a:t>
            </a:r>
            <a:r>
              <a:rPr lang="zh-TW" altLang="en-US" sz="3200" dirty="0"/>
              <a:t>）指的是將每一英吋長度內的畫面切割成幾份。</a:t>
            </a:r>
            <a:endParaRPr lang="en-US" altLang="zh-TW" sz="3200" dirty="0"/>
          </a:p>
          <a:p>
            <a:r>
              <a:rPr lang="zh-TW" altLang="en-US" sz="3200" dirty="0"/>
              <a:t>同樣的畫面大小，解析度越高，影像就越清晰。</a:t>
            </a:r>
          </a:p>
        </p:txBody>
      </p:sp>
      <p:graphicFrame>
        <p:nvGraphicFramePr>
          <p:cNvPr id="13" name="表格 13">
            <a:extLst>
              <a:ext uri="{FF2B5EF4-FFF2-40B4-BE49-F238E27FC236}">
                <a16:creationId xmlns:a16="http://schemas.microsoft.com/office/drawing/2014/main" xmlns="" id="{25B714E0-65B3-5344-8DD3-DE76FA8549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574961"/>
              </p:ext>
            </p:extLst>
          </p:nvPr>
        </p:nvGraphicFramePr>
        <p:xfrm>
          <a:off x="2638822" y="4098907"/>
          <a:ext cx="1080000" cy="10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0">
                  <a:extLst>
                    <a:ext uri="{9D8B030D-6E8A-4147-A177-3AD203B41FA5}">
                      <a16:colId xmlns:a16="http://schemas.microsoft.com/office/drawing/2014/main" xmlns="" val="3989278129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50122494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255986976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55734365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99318155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829361326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410125459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30963920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731000434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31322030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847869629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85088911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421580120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58048034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948112175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69217386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73030442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93442308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61265599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89860867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321877164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68028054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924447887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04860545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92164350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886715009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58696067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71735676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58754263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720440745"/>
                    </a:ext>
                  </a:extLst>
                </a:gridCol>
              </a:tblGrid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07219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9471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935369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690830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510337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715259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1961974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826690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271993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014278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8197475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615136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012742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769211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85756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11140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866569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953606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089784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8453932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479730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100717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7299507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7932635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5232976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69948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501622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695338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7348445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5551321"/>
                  </a:ext>
                </a:extLst>
              </a:tr>
            </a:tbl>
          </a:graphicData>
        </a:graphic>
      </p:graphicFrame>
      <p:graphicFrame>
        <p:nvGraphicFramePr>
          <p:cNvPr id="15" name="表格 13">
            <a:extLst>
              <a:ext uri="{FF2B5EF4-FFF2-40B4-BE49-F238E27FC236}">
                <a16:creationId xmlns:a16="http://schemas.microsoft.com/office/drawing/2014/main" xmlns="" id="{69D6CFFB-6273-BA45-971A-0A86816C0A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096440"/>
              </p:ext>
            </p:extLst>
          </p:nvPr>
        </p:nvGraphicFramePr>
        <p:xfrm>
          <a:off x="3718942" y="4098907"/>
          <a:ext cx="1080000" cy="10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0">
                  <a:extLst>
                    <a:ext uri="{9D8B030D-6E8A-4147-A177-3AD203B41FA5}">
                      <a16:colId xmlns:a16="http://schemas.microsoft.com/office/drawing/2014/main" xmlns="" val="3989278129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50122494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255986976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55734365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99318155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829361326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410125459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30963920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731000434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31322030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847869629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85088911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421580120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58048034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948112175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69217386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73030442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93442308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61265599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89860867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321877164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68028054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924447887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04860545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92164350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886715009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58696067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71735676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58754263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720440745"/>
                    </a:ext>
                  </a:extLst>
                </a:gridCol>
              </a:tblGrid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07219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9471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935369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690830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510337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715259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1961974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826690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271993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014278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8197475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615136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012742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769211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85756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11140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866569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953606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089784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8453932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479730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100717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7299507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7932635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5232976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69948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501622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695338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7348445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5551321"/>
                  </a:ext>
                </a:extLst>
              </a:tr>
            </a:tbl>
          </a:graphicData>
        </a:graphic>
      </p:graphicFrame>
      <p:graphicFrame>
        <p:nvGraphicFramePr>
          <p:cNvPr id="16" name="表格 13">
            <a:extLst>
              <a:ext uri="{FF2B5EF4-FFF2-40B4-BE49-F238E27FC236}">
                <a16:creationId xmlns:a16="http://schemas.microsoft.com/office/drawing/2014/main" xmlns="" id="{8E367B94-A2EB-B84F-8EAD-9F19C17775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812881"/>
              </p:ext>
            </p:extLst>
          </p:nvPr>
        </p:nvGraphicFramePr>
        <p:xfrm>
          <a:off x="2638822" y="5172842"/>
          <a:ext cx="1080000" cy="10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0">
                  <a:extLst>
                    <a:ext uri="{9D8B030D-6E8A-4147-A177-3AD203B41FA5}">
                      <a16:colId xmlns:a16="http://schemas.microsoft.com/office/drawing/2014/main" xmlns="" val="3989278129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50122494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255986976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55734365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99318155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829361326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410125459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30963920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731000434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31322030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847869629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85088911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421580120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58048034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948112175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69217386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73030442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93442308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61265599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89860867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321877164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68028054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924447887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04860545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92164350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886715009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58696067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71735676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58754263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720440745"/>
                    </a:ext>
                  </a:extLst>
                </a:gridCol>
              </a:tblGrid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07219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9471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935369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690830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510337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715259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1961974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826690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271993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014278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8197475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615136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012742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769211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85756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11140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866569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953606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089784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8453932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479730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100717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7299507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7932635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5232976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69948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501622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695338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7348445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5551321"/>
                  </a:ext>
                </a:extLst>
              </a:tr>
            </a:tbl>
          </a:graphicData>
        </a:graphic>
      </p:graphicFrame>
      <p:graphicFrame>
        <p:nvGraphicFramePr>
          <p:cNvPr id="17" name="表格 13">
            <a:extLst>
              <a:ext uri="{FF2B5EF4-FFF2-40B4-BE49-F238E27FC236}">
                <a16:creationId xmlns:a16="http://schemas.microsoft.com/office/drawing/2014/main" xmlns="" id="{9078D7F4-F98E-DA46-A399-40BCBAC4EA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156286"/>
              </p:ext>
            </p:extLst>
          </p:nvPr>
        </p:nvGraphicFramePr>
        <p:xfrm>
          <a:off x="3718942" y="5172842"/>
          <a:ext cx="1080000" cy="10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0">
                  <a:extLst>
                    <a:ext uri="{9D8B030D-6E8A-4147-A177-3AD203B41FA5}">
                      <a16:colId xmlns:a16="http://schemas.microsoft.com/office/drawing/2014/main" xmlns="" val="3989278129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50122494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255986976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55734365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99318155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829361326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410125459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30963920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731000434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31322030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847869629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85088911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421580120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58048034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948112175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69217386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73030442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93442308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61265599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89860867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321877164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68028054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924447887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04860545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92164350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886715009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1586960670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271735676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358754263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xmlns="" val="720440745"/>
                    </a:ext>
                  </a:extLst>
                </a:gridCol>
              </a:tblGrid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07219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9471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935369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690830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510337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715259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1961974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826690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271993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014278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8197475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615136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012742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769211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85756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11140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866569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953606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089784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8453932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479730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100717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7299507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7932635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5232976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69948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501622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695338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7348445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5551321"/>
                  </a:ext>
                </a:extLst>
              </a:tr>
            </a:tbl>
          </a:graphicData>
        </a:graphic>
      </p:graphicFrame>
      <p:graphicFrame>
        <p:nvGraphicFramePr>
          <p:cNvPr id="18" name="表格 18">
            <a:extLst>
              <a:ext uri="{FF2B5EF4-FFF2-40B4-BE49-F238E27FC236}">
                <a16:creationId xmlns:a16="http://schemas.microsoft.com/office/drawing/2014/main" xmlns="" id="{432E8F48-FA02-2D44-8276-60F1280858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540498"/>
              </p:ext>
            </p:extLst>
          </p:nvPr>
        </p:nvGraphicFramePr>
        <p:xfrm>
          <a:off x="7103560" y="4100782"/>
          <a:ext cx="1080000" cy="10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">
                  <a:extLst>
                    <a:ext uri="{9D8B030D-6E8A-4147-A177-3AD203B41FA5}">
                      <a16:colId xmlns:a16="http://schemas.microsoft.com/office/drawing/2014/main" xmlns="" val="392049082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842553303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743449697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058367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947407069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37167321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381222096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759579749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982799803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990020291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02394015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697811207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072663161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446260435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210945220"/>
                    </a:ext>
                  </a:extLst>
                </a:gridCol>
              </a:tblGrid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758175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597210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8675275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803989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5756403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622201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988251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075042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666705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020397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342332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2763958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13089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81795782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3164946"/>
                  </a:ext>
                </a:extLst>
              </a:tr>
            </a:tbl>
          </a:graphicData>
        </a:graphic>
      </p:graphicFrame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xmlns="" id="{8A7726CE-AC88-C94B-BAEA-83083D9123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764617"/>
              </p:ext>
            </p:extLst>
          </p:nvPr>
        </p:nvGraphicFramePr>
        <p:xfrm>
          <a:off x="7103560" y="5184927"/>
          <a:ext cx="1080000" cy="10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">
                  <a:extLst>
                    <a:ext uri="{9D8B030D-6E8A-4147-A177-3AD203B41FA5}">
                      <a16:colId xmlns:a16="http://schemas.microsoft.com/office/drawing/2014/main" xmlns="" val="392049082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842553303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743449697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058367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947407069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37167321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381222096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759579749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982799803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990020291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02394015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697811207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072663161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446260435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210945220"/>
                    </a:ext>
                  </a:extLst>
                </a:gridCol>
              </a:tblGrid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758175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597210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8675275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803989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5756403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622201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988251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075042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666705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020397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342332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2763958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13089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81795782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3164946"/>
                  </a:ext>
                </a:extLst>
              </a:tr>
            </a:tbl>
          </a:graphicData>
        </a:graphic>
      </p:graphicFrame>
      <p:graphicFrame>
        <p:nvGraphicFramePr>
          <p:cNvPr id="20" name="表格 18">
            <a:extLst>
              <a:ext uri="{FF2B5EF4-FFF2-40B4-BE49-F238E27FC236}">
                <a16:creationId xmlns:a16="http://schemas.microsoft.com/office/drawing/2014/main" xmlns="" id="{BE34007C-CEF0-9245-8A0C-FCD2EC11D8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666420"/>
              </p:ext>
            </p:extLst>
          </p:nvPr>
        </p:nvGraphicFramePr>
        <p:xfrm>
          <a:off x="8183558" y="4100782"/>
          <a:ext cx="1080000" cy="10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">
                  <a:extLst>
                    <a:ext uri="{9D8B030D-6E8A-4147-A177-3AD203B41FA5}">
                      <a16:colId xmlns:a16="http://schemas.microsoft.com/office/drawing/2014/main" xmlns="" val="392049082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842553303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743449697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058367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947407069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37167321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381222096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759579749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982799803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990020291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02394015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697811207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072663161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446260435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210945220"/>
                    </a:ext>
                  </a:extLst>
                </a:gridCol>
              </a:tblGrid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758175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597210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8675275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803989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5756403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622201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988251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075042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666705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020397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342332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2763958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13089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81795782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3164946"/>
                  </a:ext>
                </a:extLst>
              </a:tr>
            </a:tbl>
          </a:graphicData>
        </a:graphic>
      </p:graphicFrame>
      <p:graphicFrame>
        <p:nvGraphicFramePr>
          <p:cNvPr id="21" name="表格 20">
            <a:extLst>
              <a:ext uri="{FF2B5EF4-FFF2-40B4-BE49-F238E27FC236}">
                <a16:creationId xmlns:a16="http://schemas.microsoft.com/office/drawing/2014/main" xmlns="" id="{A54169F1-3022-184F-B5D2-BC91E842BE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952997"/>
              </p:ext>
            </p:extLst>
          </p:nvPr>
        </p:nvGraphicFramePr>
        <p:xfrm>
          <a:off x="8183558" y="5184927"/>
          <a:ext cx="1080000" cy="10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">
                  <a:extLst>
                    <a:ext uri="{9D8B030D-6E8A-4147-A177-3AD203B41FA5}">
                      <a16:colId xmlns:a16="http://schemas.microsoft.com/office/drawing/2014/main" xmlns="" val="392049082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842553303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743449697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058367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947407069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37167321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381222096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759579749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982799803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990020291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02394015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697811207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3072663161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1446260435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xmlns="" val="210945220"/>
                    </a:ext>
                  </a:extLst>
                </a:gridCol>
              </a:tblGrid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758175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597210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8675275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803989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5756403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622201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988251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075042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666705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020397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342332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2763958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13089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81795782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3164946"/>
                  </a:ext>
                </a:extLst>
              </a:tr>
            </a:tbl>
          </a:graphicData>
        </a:graphic>
      </p:graphicFrame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6DC1FBA6-2442-CE44-A36B-170F3C2B188F}"/>
              </a:ext>
            </a:extLst>
          </p:cNvPr>
          <p:cNvSpPr txBox="1"/>
          <p:nvPr/>
        </p:nvSpPr>
        <p:spPr>
          <a:xfrm>
            <a:off x="2638822" y="3069754"/>
            <a:ext cx="2160119" cy="46166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300 DPI</a:t>
            </a:r>
            <a:endParaRPr kumimoji="1"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6ACC7098-31CF-7C4D-B5BE-7D5C728F97ED}"/>
              </a:ext>
            </a:extLst>
          </p:cNvPr>
          <p:cNvSpPr txBox="1"/>
          <p:nvPr/>
        </p:nvSpPr>
        <p:spPr>
          <a:xfrm>
            <a:off x="7102800" y="3069754"/>
            <a:ext cx="2160119" cy="46166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150 DPI</a:t>
            </a:r>
            <a:endParaRPr kumimoji="1"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xmlns="" id="{56112A4E-B613-2F47-885E-5D12E11B9684}"/>
              </a:ext>
            </a:extLst>
          </p:cNvPr>
          <p:cNvSpPr txBox="1"/>
          <p:nvPr/>
        </p:nvSpPr>
        <p:spPr>
          <a:xfrm>
            <a:off x="2855304" y="3645818"/>
            <a:ext cx="1727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</a:t>
            </a:r>
            <a:r>
              <a:rPr kumimoji="1"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300</a:t>
            </a:r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等份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xmlns="" id="{C71D00B0-75D0-874C-9A66-3FB7237B8249}"/>
              </a:ext>
            </a:extLst>
          </p:cNvPr>
          <p:cNvSpPr txBox="1"/>
          <p:nvPr/>
        </p:nvSpPr>
        <p:spPr>
          <a:xfrm>
            <a:off x="7319022" y="3694222"/>
            <a:ext cx="1727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</a:t>
            </a:r>
            <a:r>
              <a:rPr kumimoji="1"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150</a:t>
            </a:r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等份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xmlns="" id="{91F37947-E455-0F43-AA74-90ACE1BD9B99}"/>
              </a:ext>
            </a:extLst>
          </p:cNvPr>
          <p:cNvSpPr txBox="1"/>
          <p:nvPr/>
        </p:nvSpPr>
        <p:spPr>
          <a:xfrm>
            <a:off x="1856698" y="4395952"/>
            <a:ext cx="7820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</a:t>
            </a:r>
            <a:r>
              <a:rPr kumimoji="1"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300</a:t>
            </a:r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等份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xmlns="" id="{9EC51E26-1612-1F48-BEF8-B11E203CF1FB}"/>
              </a:ext>
            </a:extLst>
          </p:cNvPr>
          <p:cNvSpPr txBox="1"/>
          <p:nvPr/>
        </p:nvSpPr>
        <p:spPr>
          <a:xfrm>
            <a:off x="6280260" y="4395952"/>
            <a:ext cx="7820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</a:t>
            </a:r>
            <a:r>
              <a:rPr kumimoji="1"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150</a:t>
            </a:r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等份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xmlns="" id="{55212CB1-8C84-D849-8EBA-316977F7654D}"/>
              </a:ext>
            </a:extLst>
          </p:cNvPr>
          <p:cNvSpPr txBox="1"/>
          <p:nvPr/>
        </p:nvSpPr>
        <p:spPr>
          <a:xfrm>
            <a:off x="4823118" y="4949949"/>
            <a:ext cx="782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吋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xmlns="" id="{82412237-F27C-BC43-9C72-65CAA93F5B14}"/>
              </a:ext>
            </a:extLst>
          </p:cNvPr>
          <p:cNvSpPr txBox="1"/>
          <p:nvPr/>
        </p:nvSpPr>
        <p:spPr>
          <a:xfrm>
            <a:off x="9263558" y="4942009"/>
            <a:ext cx="782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吋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xmlns="" id="{F373E34D-BBE4-EA4A-997B-611CDC35E42C}"/>
              </a:ext>
            </a:extLst>
          </p:cNvPr>
          <p:cNvSpPr txBox="1"/>
          <p:nvPr/>
        </p:nvSpPr>
        <p:spPr>
          <a:xfrm>
            <a:off x="3375141" y="6272867"/>
            <a:ext cx="782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吋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xmlns="" id="{523C4589-C3A8-0243-84C8-9BB883ABC5B2}"/>
              </a:ext>
            </a:extLst>
          </p:cNvPr>
          <p:cNvSpPr txBox="1"/>
          <p:nvPr/>
        </p:nvSpPr>
        <p:spPr>
          <a:xfrm>
            <a:off x="7916114" y="6264927"/>
            <a:ext cx="782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吋</a:t>
            </a: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xmlns="" id="{3C10705C-3CB8-804D-9DF5-4909B2A04E4C}"/>
              </a:ext>
            </a:extLst>
          </p:cNvPr>
          <p:cNvGrpSpPr/>
          <p:nvPr/>
        </p:nvGrpSpPr>
        <p:grpSpPr>
          <a:xfrm>
            <a:off x="2640222" y="3904232"/>
            <a:ext cx="2158720" cy="482707"/>
            <a:chOff x="2640222" y="3904232"/>
            <a:chExt cx="2158720" cy="482707"/>
          </a:xfrm>
        </p:grpSpPr>
        <p:sp>
          <p:nvSpPr>
            <p:cNvPr id="24" name="弧線 23">
              <a:extLst>
                <a:ext uri="{FF2B5EF4-FFF2-40B4-BE49-F238E27FC236}">
                  <a16:creationId xmlns:a16="http://schemas.microsoft.com/office/drawing/2014/main" xmlns="" id="{B575E168-EDA3-F541-8435-1BD91246195E}"/>
                </a:ext>
              </a:extLst>
            </p:cNvPr>
            <p:cNvSpPr/>
            <p:nvPr/>
          </p:nvSpPr>
          <p:spPr>
            <a:xfrm>
              <a:off x="4367014" y="3925273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4" name="弧線 33">
              <a:extLst>
                <a:ext uri="{FF2B5EF4-FFF2-40B4-BE49-F238E27FC236}">
                  <a16:creationId xmlns:a16="http://schemas.microsoft.com/office/drawing/2014/main" xmlns="" id="{E47424D3-AFBE-084D-BF73-C10A01DD9969}"/>
                </a:ext>
              </a:extLst>
            </p:cNvPr>
            <p:cNvSpPr/>
            <p:nvPr/>
          </p:nvSpPr>
          <p:spPr>
            <a:xfrm flipH="1">
              <a:off x="2640222" y="3904232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xmlns="" id="{CE609FE1-A7CF-3947-826F-40D9FBFC6A08}"/>
              </a:ext>
            </a:extLst>
          </p:cNvPr>
          <p:cNvGrpSpPr/>
          <p:nvPr/>
        </p:nvGrpSpPr>
        <p:grpSpPr>
          <a:xfrm>
            <a:off x="7103438" y="3904013"/>
            <a:ext cx="2158720" cy="482707"/>
            <a:chOff x="7103438" y="3904013"/>
            <a:chExt cx="2158720" cy="482707"/>
          </a:xfrm>
        </p:grpSpPr>
        <p:sp>
          <p:nvSpPr>
            <p:cNvPr id="27" name="弧線 26">
              <a:extLst>
                <a:ext uri="{FF2B5EF4-FFF2-40B4-BE49-F238E27FC236}">
                  <a16:creationId xmlns:a16="http://schemas.microsoft.com/office/drawing/2014/main" xmlns="" id="{FCF27627-6072-294B-9AE7-8AB179D75988}"/>
                </a:ext>
              </a:extLst>
            </p:cNvPr>
            <p:cNvSpPr/>
            <p:nvPr/>
          </p:nvSpPr>
          <p:spPr>
            <a:xfrm>
              <a:off x="8830230" y="3925054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弧線 34">
              <a:extLst>
                <a:ext uri="{FF2B5EF4-FFF2-40B4-BE49-F238E27FC236}">
                  <a16:creationId xmlns:a16="http://schemas.microsoft.com/office/drawing/2014/main" xmlns="" id="{964EE4F2-AFFC-5F44-9AE9-1ED7AD624763}"/>
                </a:ext>
              </a:extLst>
            </p:cNvPr>
            <p:cNvSpPr/>
            <p:nvPr/>
          </p:nvSpPr>
          <p:spPr>
            <a:xfrm flipH="1">
              <a:off x="7103438" y="3904013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xmlns="" id="{D28619BB-5F53-324B-B77A-89C66A7CBE92}"/>
              </a:ext>
            </a:extLst>
          </p:cNvPr>
          <p:cNvGrpSpPr/>
          <p:nvPr/>
        </p:nvGrpSpPr>
        <p:grpSpPr>
          <a:xfrm flipV="1">
            <a:off x="2638762" y="5971423"/>
            <a:ext cx="2158720" cy="482707"/>
            <a:chOff x="2640222" y="3904232"/>
            <a:chExt cx="2158720" cy="482707"/>
          </a:xfrm>
        </p:grpSpPr>
        <p:sp>
          <p:nvSpPr>
            <p:cNvPr id="39" name="弧線 38">
              <a:extLst>
                <a:ext uri="{FF2B5EF4-FFF2-40B4-BE49-F238E27FC236}">
                  <a16:creationId xmlns:a16="http://schemas.microsoft.com/office/drawing/2014/main" xmlns="" id="{CC8444BB-D51C-3740-BC20-EE3FA94607A5}"/>
                </a:ext>
              </a:extLst>
            </p:cNvPr>
            <p:cNvSpPr/>
            <p:nvPr/>
          </p:nvSpPr>
          <p:spPr>
            <a:xfrm>
              <a:off x="4367014" y="3925273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0" name="弧線 39">
              <a:extLst>
                <a:ext uri="{FF2B5EF4-FFF2-40B4-BE49-F238E27FC236}">
                  <a16:creationId xmlns:a16="http://schemas.microsoft.com/office/drawing/2014/main" xmlns="" id="{5AF3BB0C-8EEB-6F4A-B06C-54927B6AB665}"/>
                </a:ext>
              </a:extLst>
            </p:cNvPr>
            <p:cNvSpPr/>
            <p:nvPr/>
          </p:nvSpPr>
          <p:spPr>
            <a:xfrm flipH="1">
              <a:off x="2640222" y="3904232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xmlns="" id="{785AC8DB-D106-3040-A63B-DDBE99F3C53E}"/>
              </a:ext>
            </a:extLst>
          </p:cNvPr>
          <p:cNvGrpSpPr/>
          <p:nvPr/>
        </p:nvGrpSpPr>
        <p:grpSpPr>
          <a:xfrm flipV="1">
            <a:off x="7101978" y="5971423"/>
            <a:ext cx="2158720" cy="482707"/>
            <a:chOff x="7103438" y="3904013"/>
            <a:chExt cx="2158720" cy="482707"/>
          </a:xfrm>
        </p:grpSpPr>
        <p:sp>
          <p:nvSpPr>
            <p:cNvPr id="42" name="弧線 41">
              <a:extLst>
                <a:ext uri="{FF2B5EF4-FFF2-40B4-BE49-F238E27FC236}">
                  <a16:creationId xmlns:a16="http://schemas.microsoft.com/office/drawing/2014/main" xmlns="" id="{D0E16D2F-7A5B-5843-B417-3B00338A4D48}"/>
                </a:ext>
              </a:extLst>
            </p:cNvPr>
            <p:cNvSpPr/>
            <p:nvPr/>
          </p:nvSpPr>
          <p:spPr>
            <a:xfrm>
              <a:off x="8830230" y="3925054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3" name="弧線 42">
              <a:extLst>
                <a:ext uri="{FF2B5EF4-FFF2-40B4-BE49-F238E27FC236}">
                  <a16:creationId xmlns:a16="http://schemas.microsoft.com/office/drawing/2014/main" xmlns="" id="{310C0F28-0A8E-E74E-97DC-23370C3ABA36}"/>
                </a:ext>
              </a:extLst>
            </p:cNvPr>
            <p:cNvSpPr/>
            <p:nvPr/>
          </p:nvSpPr>
          <p:spPr>
            <a:xfrm flipH="1">
              <a:off x="7103438" y="3904013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xmlns="" id="{05D0BD11-3B6E-F14C-A45C-1CC6A02B20EC}"/>
              </a:ext>
            </a:extLst>
          </p:cNvPr>
          <p:cNvGrpSpPr/>
          <p:nvPr/>
        </p:nvGrpSpPr>
        <p:grpSpPr>
          <a:xfrm rot="5400000" flipV="1">
            <a:off x="1557639" y="4931487"/>
            <a:ext cx="2158720" cy="482707"/>
            <a:chOff x="2640222" y="3904232"/>
            <a:chExt cx="2158720" cy="482707"/>
          </a:xfrm>
        </p:grpSpPr>
        <p:sp>
          <p:nvSpPr>
            <p:cNvPr id="45" name="弧線 44">
              <a:extLst>
                <a:ext uri="{FF2B5EF4-FFF2-40B4-BE49-F238E27FC236}">
                  <a16:creationId xmlns:a16="http://schemas.microsoft.com/office/drawing/2014/main" xmlns="" id="{2CAB7E6E-5E9A-8344-B284-267D94A5131B}"/>
                </a:ext>
              </a:extLst>
            </p:cNvPr>
            <p:cNvSpPr/>
            <p:nvPr/>
          </p:nvSpPr>
          <p:spPr>
            <a:xfrm>
              <a:off x="4367014" y="3925273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6" name="弧線 45">
              <a:extLst>
                <a:ext uri="{FF2B5EF4-FFF2-40B4-BE49-F238E27FC236}">
                  <a16:creationId xmlns:a16="http://schemas.microsoft.com/office/drawing/2014/main" xmlns="" id="{0D55E8E9-A4D2-6549-BD37-D8711721B6CB}"/>
                </a:ext>
              </a:extLst>
            </p:cNvPr>
            <p:cNvSpPr/>
            <p:nvPr/>
          </p:nvSpPr>
          <p:spPr>
            <a:xfrm flipH="1">
              <a:off x="2640222" y="3904232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xmlns="" id="{C222E47C-6EB6-BD40-A3CF-65C8B479F255}"/>
              </a:ext>
            </a:extLst>
          </p:cNvPr>
          <p:cNvGrpSpPr/>
          <p:nvPr/>
        </p:nvGrpSpPr>
        <p:grpSpPr>
          <a:xfrm rot="5400000" flipV="1">
            <a:off x="6070759" y="4944046"/>
            <a:ext cx="2158720" cy="482707"/>
            <a:chOff x="2640222" y="3904232"/>
            <a:chExt cx="2158720" cy="482707"/>
          </a:xfrm>
        </p:grpSpPr>
        <p:sp>
          <p:nvSpPr>
            <p:cNvPr id="48" name="弧線 47">
              <a:extLst>
                <a:ext uri="{FF2B5EF4-FFF2-40B4-BE49-F238E27FC236}">
                  <a16:creationId xmlns:a16="http://schemas.microsoft.com/office/drawing/2014/main" xmlns="" id="{292F8D78-C5BB-E74C-BBAE-443E14F25F1D}"/>
                </a:ext>
              </a:extLst>
            </p:cNvPr>
            <p:cNvSpPr/>
            <p:nvPr/>
          </p:nvSpPr>
          <p:spPr>
            <a:xfrm>
              <a:off x="4367014" y="3925273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9" name="弧線 48">
              <a:extLst>
                <a:ext uri="{FF2B5EF4-FFF2-40B4-BE49-F238E27FC236}">
                  <a16:creationId xmlns:a16="http://schemas.microsoft.com/office/drawing/2014/main" xmlns="" id="{266E981F-C4B7-F845-86C3-EF6532B2BF2B}"/>
                </a:ext>
              </a:extLst>
            </p:cNvPr>
            <p:cNvSpPr/>
            <p:nvPr/>
          </p:nvSpPr>
          <p:spPr>
            <a:xfrm flipH="1">
              <a:off x="2640222" y="3904232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50" name="群組 49">
            <a:extLst>
              <a:ext uri="{FF2B5EF4-FFF2-40B4-BE49-F238E27FC236}">
                <a16:creationId xmlns:a16="http://schemas.microsoft.com/office/drawing/2014/main" xmlns="" id="{742CE1F7-25CE-1949-8318-EE76F186DDF7}"/>
              </a:ext>
            </a:extLst>
          </p:cNvPr>
          <p:cNvGrpSpPr/>
          <p:nvPr/>
        </p:nvGrpSpPr>
        <p:grpSpPr>
          <a:xfrm rot="16200000" flipH="1" flipV="1">
            <a:off x="3685117" y="4931487"/>
            <a:ext cx="2158720" cy="482707"/>
            <a:chOff x="2640222" y="3904232"/>
            <a:chExt cx="2158720" cy="482707"/>
          </a:xfrm>
        </p:grpSpPr>
        <p:sp>
          <p:nvSpPr>
            <p:cNvPr id="51" name="弧線 50">
              <a:extLst>
                <a:ext uri="{FF2B5EF4-FFF2-40B4-BE49-F238E27FC236}">
                  <a16:creationId xmlns:a16="http://schemas.microsoft.com/office/drawing/2014/main" xmlns="" id="{7435F322-D7CA-0045-9209-9F8BBDCD12A3}"/>
                </a:ext>
              </a:extLst>
            </p:cNvPr>
            <p:cNvSpPr/>
            <p:nvPr/>
          </p:nvSpPr>
          <p:spPr>
            <a:xfrm>
              <a:off x="4367014" y="3925273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52" name="弧線 51">
              <a:extLst>
                <a:ext uri="{FF2B5EF4-FFF2-40B4-BE49-F238E27FC236}">
                  <a16:creationId xmlns:a16="http://schemas.microsoft.com/office/drawing/2014/main" xmlns="" id="{608B3E51-00AA-6448-BDB3-B8DD66CB40D9}"/>
                </a:ext>
              </a:extLst>
            </p:cNvPr>
            <p:cNvSpPr/>
            <p:nvPr/>
          </p:nvSpPr>
          <p:spPr>
            <a:xfrm flipH="1">
              <a:off x="2640222" y="3904232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xmlns="" id="{3698560E-D2F6-5348-A50A-F5AD1C149633}"/>
              </a:ext>
            </a:extLst>
          </p:cNvPr>
          <p:cNvGrpSpPr/>
          <p:nvPr/>
        </p:nvGrpSpPr>
        <p:grpSpPr>
          <a:xfrm rot="16200000" flipH="1" flipV="1">
            <a:off x="8137520" y="4944046"/>
            <a:ext cx="2158720" cy="482707"/>
            <a:chOff x="2640222" y="3904232"/>
            <a:chExt cx="2158720" cy="482707"/>
          </a:xfrm>
        </p:grpSpPr>
        <p:sp>
          <p:nvSpPr>
            <p:cNvPr id="54" name="弧線 53">
              <a:extLst>
                <a:ext uri="{FF2B5EF4-FFF2-40B4-BE49-F238E27FC236}">
                  <a16:creationId xmlns:a16="http://schemas.microsoft.com/office/drawing/2014/main" xmlns="" id="{E3D23818-718F-8C4E-8A56-D75D9F64DC76}"/>
                </a:ext>
              </a:extLst>
            </p:cNvPr>
            <p:cNvSpPr/>
            <p:nvPr/>
          </p:nvSpPr>
          <p:spPr>
            <a:xfrm>
              <a:off x="4367014" y="3925273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55" name="弧線 54">
              <a:extLst>
                <a:ext uri="{FF2B5EF4-FFF2-40B4-BE49-F238E27FC236}">
                  <a16:creationId xmlns:a16="http://schemas.microsoft.com/office/drawing/2014/main" xmlns="" id="{8F0EDEE7-E9BB-7141-9B40-D9EE130792E1}"/>
                </a:ext>
              </a:extLst>
            </p:cNvPr>
            <p:cNvSpPr/>
            <p:nvPr/>
          </p:nvSpPr>
          <p:spPr>
            <a:xfrm flipH="1">
              <a:off x="2640222" y="3904232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036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71064D2-B019-4982-89AE-4F2B34381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向量圖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66269820-8C40-4AD9-995C-D8E222149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016827" cy="5521446"/>
          </a:xfrm>
        </p:spPr>
        <p:txBody>
          <a:bodyPr/>
          <a:lstStyle/>
          <a:p>
            <a:r>
              <a:rPr lang="zh-TW" altLang="en-US" dirty="0"/>
              <a:t>以數學公式記錄影像資訊。</a:t>
            </a:r>
            <a:endParaRPr lang="en-US" altLang="zh-TW" dirty="0"/>
          </a:p>
          <a:p>
            <a:r>
              <a:rPr lang="zh-TW" altLang="en-US" dirty="0"/>
              <a:t>影像縮放會重新計算公式後，依比例變更。</a:t>
            </a:r>
            <a:endParaRPr lang="en-US" altLang="zh-TW" dirty="0"/>
          </a:p>
          <a:p>
            <a:r>
              <a:rPr lang="zh-TW" altLang="en-US" dirty="0"/>
              <a:t>優點：影像不會失真，檔案較小。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4C24FC5-E1F4-4A49-8FF8-26435DBB7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68B5467F-0FEB-4690-BC6C-9130F6FB8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792" y="3349896"/>
            <a:ext cx="9409718" cy="346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755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影像的取樣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93427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B95831E-BB85-4A5F-84A8-B1FB8A4C5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影像的取樣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69FCBE8-FE2D-4A59-AECA-660926E99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將影像切割成多個大小相同的方塊。</a:t>
            </a:r>
            <a:endParaRPr lang="en-US" altLang="zh-TW" dirty="0"/>
          </a:p>
          <a:p>
            <a:r>
              <a:rPr lang="zh-TW" altLang="en-US" dirty="0"/>
              <a:t>固定範圍內所切割的方塊越多，呈現的畫質就越精細。</a:t>
            </a:r>
            <a:endParaRPr lang="en-US" altLang="zh-TW" dirty="0"/>
          </a:p>
          <a:p>
            <a:r>
              <a:rPr lang="zh-TW" altLang="en-US" dirty="0"/>
              <a:t>常以</a:t>
            </a:r>
            <a:r>
              <a:rPr lang="zh-TW" altLang="en-US" b="1" dirty="0">
                <a:solidFill>
                  <a:srgbClr val="0070C0"/>
                </a:solidFill>
              </a:rPr>
              <a:t>寬</a:t>
            </a:r>
            <a:r>
              <a:rPr lang="en-US" altLang="zh-TW" b="1" dirty="0">
                <a:solidFill>
                  <a:srgbClr val="0070C0"/>
                </a:solidFill>
              </a:rPr>
              <a:t>×</a:t>
            </a:r>
            <a:r>
              <a:rPr lang="zh-TW" altLang="en-US" b="1" dirty="0">
                <a:solidFill>
                  <a:srgbClr val="0070C0"/>
                </a:solidFill>
              </a:rPr>
              <a:t>高</a:t>
            </a:r>
            <a:r>
              <a:rPr lang="zh-TW" altLang="en-US" dirty="0"/>
              <a:t>來表示，例如</a:t>
            </a:r>
            <a:r>
              <a:rPr lang="en-US" altLang="zh-TW" dirty="0"/>
              <a:t>1024×768</a:t>
            </a:r>
            <a:r>
              <a:rPr lang="zh-TW" altLang="en-US" dirty="0"/>
              <a:t>，表示將圖片的寬切成</a:t>
            </a:r>
            <a:r>
              <a:rPr lang="en-US" altLang="zh-TW" dirty="0"/>
              <a:t>1024</a:t>
            </a:r>
            <a:r>
              <a:rPr lang="zh-TW" altLang="en-US" dirty="0"/>
              <a:t>等份、高切成</a:t>
            </a:r>
            <a:r>
              <a:rPr lang="en-US" altLang="zh-TW" dirty="0"/>
              <a:t>768</a:t>
            </a:r>
            <a:r>
              <a:rPr lang="zh-TW" altLang="en-US" dirty="0"/>
              <a:t>等份。</a:t>
            </a:r>
          </a:p>
          <a:p>
            <a:endParaRPr lang="zh-TW" altLang="en-US" dirty="0"/>
          </a:p>
          <a:p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B9930BF-7F03-4EA7-AC36-6ADC6E2C7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93621028"/>
      </p:ext>
    </p:extLst>
  </p:cSld>
  <p:clrMapOvr>
    <a:masterClrMapping/>
  </p:clrMapOvr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9517</TotalTime>
  <Words>893</Words>
  <Application>Microsoft Office PowerPoint</Application>
  <PresentationFormat>自訂</PresentationFormat>
  <Paragraphs>159</Paragraphs>
  <Slides>27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28" baseType="lpstr">
      <vt:lpstr>生活科技_課文</vt:lpstr>
      <vt:lpstr>影像數位化</vt:lpstr>
      <vt:lpstr>1. 認識數位影像</vt:lpstr>
      <vt:lpstr>數位影像</vt:lpstr>
      <vt:lpstr>常見的數位影像</vt:lpstr>
      <vt:lpstr>點陣圖</vt:lpstr>
      <vt:lpstr>影像的解析度</vt:lpstr>
      <vt:lpstr>向量圖</vt:lpstr>
      <vt:lpstr>2. 影像的取樣</vt:lpstr>
      <vt:lpstr>影像的取樣</vt:lpstr>
      <vt:lpstr>影像的取樣</vt:lpstr>
      <vt:lpstr>PowerPoint 簡報</vt:lpstr>
      <vt:lpstr>3. 影像的量化</vt:lpstr>
      <vt:lpstr>灰階影像</vt:lpstr>
      <vt:lpstr>灰階影像</vt:lpstr>
      <vt:lpstr>彩色影像</vt:lpstr>
      <vt:lpstr>彩色影像</vt:lpstr>
      <vt:lpstr>彩色影像</vt:lpstr>
      <vt:lpstr>常見的影像格式</vt:lpstr>
      <vt:lpstr>常見的聲音格式</vt:lpstr>
      <vt:lpstr>常見的聲音格式</vt:lpstr>
      <vt:lpstr>4. 影像的編修</vt:lpstr>
      <vt:lpstr>影像的編修</vt:lpstr>
      <vt:lpstr>任務說明</vt:lpstr>
      <vt:lpstr>任務說明</vt:lpstr>
      <vt:lpstr>介面說明</vt:lpstr>
      <vt:lpstr>PowerPoint 簡報</vt:lpstr>
      <vt:lpstr>1．4 影像數位化 結束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康育豪</dc:creator>
  <cp:lastModifiedBy>明利</cp:lastModifiedBy>
  <cp:revision>774</cp:revision>
  <cp:lastPrinted>2020-11-06T02:27:12Z</cp:lastPrinted>
  <dcterms:created xsi:type="dcterms:W3CDTF">2019-04-23T05:53:25Z</dcterms:created>
  <dcterms:modified xsi:type="dcterms:W3CDTF">2021-06-22T02:50:34Z</dcterms:modified>
</cp:coreProperties>
</file>