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74"/>
  </p:notesMasterIdLst>
  <p:handoutMasterIdLst>
    <p:handoutMasterId r:id="rId75"/>
  </p:handoutMasterIdLst>
  <p:sldIdLst>
    <p:sldId id="360" r:id="rId2"/>
    <p:sldId id="605" r:id="rId3"/>
    <p:sldId id="592" r:id="rId4"/>
    <p:sldId id="600" r:id="rId5"/>
    <p:sldId id="593" r:id="rId6"/>
    <p:sldId id="602" r:id="rId7"/>
    <p:sldId id="601" r:id="rId8"/>
    <p:sldId id="372" r:id="rId9"/>
    <p:sldId id="581" r:id="rId10"/>
    <p:sldId id="551" r:id="rId11"/>
    <p:sldId id="554" r:id="rId12"/>
    <p:sldId id="597" r:id="rId13"/>
    <p:sldId id="595" r:id="rId14"/>
    <p:sldId id="438" r:id="rId15"/>
    <p:sldId id="633" r:id="rId16"/>
    <p:sldId id="599" r:id="rId17"/>
    <p:sldId id="591" r:id="rId18"/>
    <p:sldId id="598" r:id="rId19"/>
    <p:sldId id="596" r:id="rId20"/>
    <p:sldId id="443" r:id="rId21"/>
    <p:sldId id="563" r:id="rId22"/>
    <p:sldId id="571" r:id="rId23"/>
    <p:sldId id="565" r:id="rId24"/>
    <p:sldId id="564" r:id="rId25"/>
    <p:sldId id="293" r:id="rId26"/>
    <p:sldId id="620" r:id="rId27"/>
    <p:sldId id="624" r:id="rId28"/>
    <p:sldId id="629" r:id="rId29"/>
    <p:sldId id="630" r:id="rId30"/>
    <p:sldId id="631" r:id="rId31"/>
    <p:sldId id="632" r:id="rId32"/>
    <p:sldId id="634" r:id="rId33"/>
    <p:sldId id="635" r:id="rId34"/>
    <p:sldId id="636" r:id="rId35"/>
    <p:sldId id="637" r:id="rId36"/>
    <p:sldId id="638" r:id="rId37"/>
    <p:sldId id="639" r:id="rId38"/>
    <p:sldId id="640" r:id="rId39"/>
    <p:sldId id="641" r:id="rId40"/>
    <p:sldId id="642" r:id="rId41"/>
    <p:sldId id="643" r:id="rId42"/>
    <p:sldId id="644" r:id="rId43"/>
    <p:sldId id="645" r:id="rId44"/>
    <p:sldId id="646" r:id="rId45"/>
    <p:sldId id="647" r:id="rId46"/>
    <p:sldId id="648" r:id="rId47"/>
    <p:sldId id="649" r:id="rId48"/>
    <p:sldId id="650" r:id="rId49"/>
    <p:sldId id="651" r:id="rId50"/>
    <p:sldId id="652" r:id="rId51"/>
    <p:sldId id="653" r:id="rId52"/>
    <p:sldId id="654" r:id="rId53"/>
    <p:sldId id="655" r:id="rId54"/>
    <p:sldId id="656" r:id="rId55"/>
    <p:sldId id="657" r:id="rId56"/>
    <p:sldId id="658" r:id="rId57"/>
    <p:sldId id="659" r:id="rId58"/>
    <p:sldId id="660" r:id="rId59"/>
    <p:sldId id="661" r:id="rId60"/>
    <p:sldId id="662" r:id="rId61"/>
    <p:sldId id="663" r:id="rId62"/>
    <p:sldId id="664" r:id="rId63"/>
    <p:sldId id="665" r:id="rId64"/>
    <p:sldId id="666" r:id="rId65"/>
    <p:sldId id="667" r:id="rId66"/>
    <p:sldId id="668" r:id="rId67"/>
    <p:sldId id="669" r:id="rId68"/>
    <p:sldId id="670" r:id="rId69"/>
    <p:sldId id="671" r:id="rId70"/>
    <p:sldId id="672" r:id="rId71"/>
    <p:sldId id="673" r:id="rId72"/>
    <p:sldId id="674" r:id="rId73"/>
  </p:sldIdLst>
  <p:sldSz cx="12190413" cy="6859588"/>
  <p:notesSz cx="9928225" cy="6797675"/>
  <p:defaultTextStyle>
    <a:defPPr>
      <a:defRPr lang="zh-TW"/>
    </a:defPPr>
    <a:lvl1pPr marL="0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61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22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682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243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804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365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925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486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56" userDrawn="1">
          <p15:clr>
            <a:srgbClr val="A4A3A4"/>
          </p15:clr>
        </p15:guide>
        <p15:guide id="2" pos="211" userDrawn="1">
          <p15:clr>
            <a:srgbClr val="A4A3A4"/>
          </p15:clr>
        </p15:guide>
        <p15:guide id="3" pos="7468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orient="horz" pos="4065">
          <p15:clr>
            <a:srgbClr val="A4A3A4"/>
          </p15:clr>
        </p15:guide>
        <p15:guide id="6" pos="346">
          <p15:clr>
            <a:srgbClr val="A4A3A4"/>
          </p15:clr>
        </p15:guide>
        <p15:guide id="7" pos="7332">
          <p15:clr>
            <a:srgbClr val="A4A3A4"/>
          </p15:clr>
        </p15:guide>
        <p15:guide id="8" pos="210">
          <p15:clr>
            <a:srgbClr val="A4A3A4"/>
          </p15:clr>
        </p15:guide>
        <p15:guide id="9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3127">
          <p15:clr>
            <a:srgbClr val="A4A3A4"/>
          </p15:clr>
        </p15:guide>
        <p15:guide id="4" pos="2141">
          <p15:clr>
            <a:srgbClr val="A4A3A4"/>
          </p15:clr>
        </p15:guide>
        <p15:guide id="5" orient="horz" pos="1972">
          <p15:clr>
            <a:srgbClr val="A4A3A4"/>
          </p15:clr>
        </p15:guide>
        <p15:guide id="6" orient="horz" pos="2141">
          <p15:clr>
            <a:srgbClr val="A4A3A4"/>
          </p15:clr>
        </p15:guide>
        <p15:guide id="7" pos="3155">
          <p15:clr>
            <a:srgbClr val="A4A3A4"/>
          </p15:clr>
        </p15:guide>
        <p15:guide id="8" pos="3127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aoSinYi" initials="L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2BD"/>
    <a:srgbClr val="0072BC"/>
    <a:srgbClr val="7AD2E5"/>
    <a:srgbClr val="CDEDF5"/>
    <a:srgbClr val="F8378A"/>
    <a:srgbClr val="F655BA"/>
    <a:srgbClr val="FF00FF"/>
    <a:srgbClr val="FFFED2"/>
    <a:srgbClr val="B8CEBD"/>
    <a:srgbClr val="E8BC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734" autoAdjust="0"/>
    <p:restoredTop sz="86041" autoAdjust="0"/>
  </p:normalViewPr>
  <p:slideViewPr>
    <p:cSldViewPr>
      <p:cViewPr varScale="1">
        <p:scale>
          <a:sx n="64" d="100"/>
          <a:sy n="64" d="100"/>
        </p:scale>
        <p:origin x="666" y="60"/>
      </p:cViewPr>
      <p:guideLst>
        <p:guide orient="horz" pos="4156"/>
        <p:guide pos="211"/>
        <p:guide pos="7468"/>
        <p:guide pos="3840"/>
        <p:guide orient="horz" pos="4065"/>
        <p:guide pos="346"/>
        <p:guide pos="7332"/>
        <p:guide pos="210"/>
        <p:guide pos="3839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9072"/>
    </p:cViewPr>
  </p:sorterViewPr>
  <p:notesViewPr>
    <p:cSldViewPr showGuides="1">
      <p:cViewPr varScale="1">
        <p:scale>
          <a:sx n="58" d="100"/>
          <a:sy n="58" d="100"/>
        </p:scale>
        <p:origin x="2443" y="62"/>
      </p:cViewPr>
      <p:guideLst>
        <p:guide orient="horz" pos="2880"/>
        <p:guide pos="2160"/>
        <p:guide orient="horz" pos="3127"/>
        <p:guide pos="2141"/>
        <p:guide orient="horz" pos="1972"/>
        <p:guide orient="horz" pos="2141"/>
        <p:guide pos="3155"/>
        <p:guide pos="312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notesMaster" Target="notesMasters/notesMaster1.xml"/><Relationship Id="rId79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commentAuthors" Target="commentAuthor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5623698" y="0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9DB86E-58F1-453E-91B4-43BD7B2DA862}" type="datetimeFigureOut">
              <a:rPr lang="zh-TW" altLang="en-US" smtClean="0"/>
              <a:pPr/>
              <a:t>2022/2/19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1" y="6456612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5623698" y="6456612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1F21FB-B186-49F8-85DC-B9B1F069204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788192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2231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5623698" y="0"/>
            <a:ext cx="4302231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D2F82B-D712-4385-9AA0-A63CF5D93865}" type="datetimeFigureOut">
              <a:rPr lang="zh-TW" altLang="en-US" smtClean="0"/>
              <a:pPr/>
              <a:t>2022/2/19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49313"/>
            <a:ext cx="4076700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992823" y="3271381"/>
            <a:ext cx="794258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1" y="6456612"/>
            <a:ext cx="4302231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5623698" y="6456612"/>
            <a:ext cx="4302231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07D631-796C-4514-B79B-593D28CCBE0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654980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07D631-796C-4514-B79B-593D28CCBE01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664193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07D631-796C-4514-B79B-593D28CCBE01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910464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07D631-796C-4514-B79B-593D28CCBE01}" type="slidenum">
              <a:rPr lang="zh-TW" altLang="en-US" smtClean="0"/>
              <a:pPr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007297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07D631-796C-4514-B79B-593D28CCBE01}" type="slidenum">
              <a:rPr lang="zh-TW" altLang="en-US" smtClean="0"/>
              <a:pPr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940882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小節">
    <p:bg>
      <p:bgPr>
        <a:solidFill>
          <a:srgbClr val="FCD5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5"/>
          <p:cNvGrpSpPr/>
          <p:nvPr userDrawn="1"/>
        </p:nvGrpSpPr>
        <p:grpSpPr>
          <a:xfrm>
            <a:off x="1126654" y="837506"/>
            <a:ext cx="9937104" cy="5559384"/>
            <a:chOff x="1054646" y="1197546"/>
            <a:chExt cx="9937104" cy="5559384"/>
          </a:xfrm>
        </p:grpSpPr>
        <p:sp>
          <p:nvSpPr>
            <p:cNvPr id="9" name="矩形 8"/>
            <p:cNvSpPr/>
            <p:nvPr userDrawn="1"/>
          </p:nvSpPr>
          <p:spPr>
            <a:xfrm>
              <a:off x="1054646" y="1197546"/>
              <a:ext cx="9937104" cy="359792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" name="剪去單一角落矩形 15"/>
            <p:cNvSpPr/>
            <p:nvPr userDrawn="1"/>
          </p:nvSpPr>
          <p:spPr>
            <a:xfrm flipV="1">
              <a:off x="1054646" y="1557335"/>
              <a:ext cx="9937104" cy="5199595"/>
            </a:xfrm>
            <a:prstGeom prst="snip1Rect">
              <a:avLst/>
            </a:prstGeom>
            <a:solidFill>
              <a:schemeClr val="bg1"/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" name="等腰三角形 3"/>
            <p:cNvSpPr/>
            <p:nvPr userDrawn="1"/>
          </p:nvSpPr>
          <p:spPr>
            <a:xfrm rot="18899396">
              <a:off x="9772252" y="5859894"/>
              <a:ext cx="1197809" cy="557607"/>
            </a:xfrm>
            <a:prstGeom prst="triangle">
              <a:avLst>
                <a:gd name="adj" fmla="val 24939"/>
              </a:avLst>
            </a:prstGeom>
            <a:noFill/>
            <a:ln w="762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7" name="圓角矩形 26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31" name="文字版面配置區 20"/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1342678" y="1485578"/>
            <a:ext cx="9676607" cy="4551271"/>
          </a:xfrm>
          <a:prstGeom prst="rect">
            <a:avLst/>
          </a:prstGeom>
        </p:spPr>
        <p:txBody>
          <a:bodyPr lIns="121912" tIns="0" rIns="0" bIns="0">
            <a:noAutofit/>
          </a:bodyPr>
          <a:lstStyle>
            <a:lvl1pPr marL="474103" indent="-474103">
              <a:lnSpc>
                <a:spcPct val="130000"/>
              </a:lnSpc>
              <a:spcBef>
                <a:spcPts val="800"/>
              </a:spcBef>
              <a:buClrTx/>
              <a:buFont typeface="+mj-lt"/>
              <a:buAutoNum type="arabicPeriod"/>
              <a:tabLst/>
              <a:defRPr sz="36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1083664" marR="0" indent="-368275" algn="l" defTabSz="1219122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>
                <a:tab pos="598978" algn="l"/>
              </a:tabLst>
              <a:defRPr sz="43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761952" marR="0" indent="0" algn="l" defTabSz="1219122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500">
                <a:latin typeface="標楷體" pitchFamily="65" charset="-120"/>
                <a:ea typeface="標楷體" pitchFamily="65" charset="-120"/>
              </a:defRPr>
            </a:lvl3pPr>
            <a:lvl4pPr>
              <a:spcBef>
                <a:spcPts val="800"/>
              </a:spcBef>
              <a:defRPr/>
            </a:lvl4pPr>
            <a:lvl5pPr>
              <a:spcBef>
                <a:spcPts val="800"/>
              </a:spcBef>
              <a:defRPr/>
            </a:lvl5pPr>
          </a:lstStyle>
          <a:p>
            <a:pPr lvl="0"/>
            <a:r>
              <a:rPr lang="zh-TW" altLang="en-US" dirty="0"/>
              <a:t>小標</a:t>
            </a:r>
            <a:r>
              <a:rPr lang="en-US" altLang="zh-TW" dirty="0"/>
              <a:t>(</a:t>
            </a:r>
            <a:r>
              <a:rPr lang="en-US" altLang="zh-TW" dirty="0" err="1"/>
              <a:t>36pt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br>
              <a:rPr lang="en-US" altLang="zh-TW" dirty="0"/>
            </a:br>
            <a:r>
              <a:rPr lang="zh-TW" altLang="en-US" dirty="0"/>
              <a:t>概念</a:t>
            </a:r>
            <a:r>
              <a:rPr lang="en-US" altLang="zh-TW" dirty="0"/>
              <a:t>(</a:t>
            </a:r>
            <a:r>
              <a:rPr lang="en-US" altLang="zh-TW" dirty="0" err="1"/>
              <a:t>32pt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</a:p>
          <a:p>
            <a:pPr lvl="0"/>
            <a:r>
              <a:rPr lang="zh-TW" altLang="en-US" dirty="0"/>
              <a:t>行距</a:t>
            </a:r>
            <a:r>
              <a:rPr lang="en-US" altLang="zh-TW" dirty="0"/>
              <a:t>1.3</a:t>
            </a:r>
          </a:p>
          <a:p>
            <a:pPr lvl="1"/>
            <a:endParaRPr lang="zh-TW" altLang="en-US" dirty="0"/>
          </a:p>
        </p:txBody>
      </p:sp>
      <p:sp>
        <p:nvSpPr>
          <p:cNvPr id="10" name="圓角矩形 9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2" name="圓角矩形 11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7" name="副標題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1198662" y="-98598"/>
            <a:ext cx="2592287" cy="766142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8000" b="1" kern="1200" cap="none" spc="0" baseline="0" dirty="0">
                <a:ln w="31550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TW" dirty="0">
                <a:solidFill>
                  <a:schemeClr val="bg1"/>
                </a:solidFill>
                <a:effectLst/>
              </a:rPr>
              <a:t>X</a:t>
            </a:r>
            <a:r>
              <a:rPr lang="zh-TW" altLang="en-US" dirty="0">
                <a:solidFill>
                  <a:schemeClr val="bg1"/>
                </a:solidFill>
                <a:effectLst/>
              </a:rPr>
              <a:t>．</a:t>
            </a:r>
            <a:r>
              <a:rPr lang="en-US" altLang="zh-TW" dirty="0">
                <a:solidFill>
                  <a:schemeClr val="bg1"/>
                </a:solidFill>
                <a:effectLst/>
              </a:rPr>
              <a:t>X</a:t>
            </a:r>
            <a:endParaRPr lang="zh-TW" altLang="en-US" dirty="0">
              <a:solidFill>
                <a:schemeClr val="bg1"/>
              </a:solidFill>
              <a:effectLst/>
            </a:endParaRPr>
          </a:p>
        </p:txBody>
      </p:sp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4150990" y="236563"/>
            <a:ext cx="7704460" cy="912313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l">
              <a:defRPr sz="7200" b="1" cap="none" spc="0" baseline="0">
                <a:ln w="31550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節名</a:t>
            </a:r>
            <a:r>
              <a:rPr lang="en-US" altLang="zh-TW" dirty="0"/>
              <a:t>(</a:t>
            </a:r>
            <a:r>
              <a:rPr lang="en-US" altLang="zh-TW" dirty="0" err="1"/>
              <a:t>72pt</a:t>
            </a:r>
            <a:r>
              <a:rPr lang="zh-TW" altLang="en-US" dirty="0"/>
              <a:t>，正黑體</a:t>
            </a:r>
          </a:p>
        </p:txBody>
      </p:sp>
      <p:sp>
        <p:nvSpPr>
          <p:cNvPr id="13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29587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手腦並用">
    <p:bg>
      <p:bgPr>
        <a:solidFill>
          <a:srgbClr val="E2E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746DA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延伸學習</a:t>
            </a:r>
          </a:p>
        </p:txBody>
      </p:sp>
      <p:sp>
        <p:nvSpPr>
          <p:cNvPr id="5" name="標題 1"/>
          <p:cNvSpPr>
            <a:spLocks noGrp="1"/>
          </p:cNvSpPr>
          <p:nvPr>
            <p:ph type="title" hasCustomPrompt="1"/>
          </p:nvPr>
        </p:nvSpPr>
        <p:spPr>
          <a:xfrm>
            <a:off x="3358902" y="45418"/>
            <a:ext cx="6912768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粗體，微軟正黑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746DAE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2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pic>
        <p:nvPicPr>
          <p:cNvPr id="2" name="圖片 1">
            <a:extLst>
              <a:ext uri="{FF2B5EF4-FFF2-40B4-BE49-F238E27FC236}">
                <a16:creationId xmlns="" xmlns:a16="http://schemas.microsoft.com/office/drawing/2014/main" id="{BACB55B2-0A98-4717-B5E2-7F975316E5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01" b="89552" l="9769" r="43445"/>
                    </a14:imgEffect>
                  </a14:imgLayer>
                </a14:imgProps>
              </a:ext>
            </a:extLst>
          </a:blip>
          <a:srcRect l="9717" t="11283" r="57245" b="15374"/>
          <a:stretch/>
        </p:blipFill>
        <p:spPr>
          <a:xfrm>
            <a:off x="187429" y="108011"/>
            <a:ext cx="864097" cy="660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586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動腦時間">
    <p:bg>
      <p:bgPr>
        <a:solidFill>
          <a:srgbClr val="DDF1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271407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題目</a:t>
            </a:r>
            <a:r>
              <a:rPr lang="en-US" altLang="zh-TW" dirty="0" err="1"/>
              <a:t>36pt</a:t>
            </a:r>
            <a:r>
              <a:rPr lang="zh-TW" altLang="en-US" dirty="0"/>
              <a:t>，正黑體、行距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4FC6D8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手腦並用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4FC6D8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字版面配置區 20"/>
          <p:cNvSpPr>
            <a:spLocks noGrp="1"/>
          </p:cNvSpPr>
          <p:nvPr>
            <p:ph type="body" sz="quarter" idx="16" hasCustomPrompt="1"/>
          </p:nvPr>
        </p:nvSpPr>
        <p:spPr>
          <a:xfrm>
            <a:off x="549275" y="4064696"/>
            <a:ext cx="11090276" cy="238849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8525" indent="0">
              <a:lnSpc>
                <a:spcPct val="130000"/>
              </a:lnSpc>
              <a:spcBef>
                <a:spcPts val="800"/>
              </a:spcBef>
              <a:buNone/>
              <a:defRPr sz="360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spcBef>
                <a:spcPts val="800"/>
              </a:spcBef>
              <a:defRPr>
                <a:latin typeface="標楷體" pitchFamily="65" charset="-120"/>
                <a:ea typeface="標楷體" pitchFamily="65" charset="-120"/>
              </a:defRPr>
            </a:lvl2pPr>
          </a:lstStyle>
          <a:p>
            <a:pPr lvl="0"/>
            <a:r>
              <a:rPr lang="zh-TW" altLang="en-US" dirty="0"/>
              <a:t>解答微軟正黑體，</a:t>
            </a:r>
            <a:r>
              <a:rPr lang="en-US" altLang="zh-TW" dirty="0"/>
              <a:t>36</a:t>
            </a:r>
            <a:r>
              <a:rPr lang="zh-TW" altLang="en-US" dirty="0"/>
              <a:t>字級、行距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2" name="圖片 1">
            <a:extLst>
              <a:ext uri="{FF2B5EF4-FFF2-40B4-BE49-F238E27FC236}">
                <a16:creationId xmlns="" xmlns:a16="http://schemas.microsoft.com/office/drawing/2014/main" id="{42ED71E6-DBED-493D-B174-F07DB5FB23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66" b="89179" l="10566" r="39325">
                        <a14:foregroundMark x1="32026" y1="23134" x2="33878" y2="24627"/>
                      </a14:backgroundRemoval>
                    </a14:imgEffect>
                  </a14:imgLayer>
                </a14:imgProps>
              </a:ext>
            </a:extLst>
          </a:blip>
          <a:srcRect l="11529" t="5007" r="61901" b="24471"/>
          <a:stretch/>
        </p:blipFill>
        <p:spPr>
          <a:xfrm>
            <a:off x="209753" y="118557"/>
            <a:ext cx="864089" cy="669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873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概念插播_連結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圓角矩形 2"/>
          <p:cNvSpPr/>
          <p:nvPr userDrawn="1"/>
        </p:nvSpPr>
        <p:spPr>
          <a:xfrm>
            <a:off x="1558702" y="1341562"/>
            <a:ext cx="3456384" cy="840358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1558702" y="2419350"/>
            <a:ext cx="9067768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2422798" y="1413570"/>
            <a:ext cx="3130351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概念插播</a:t>
            </a:r>
          </a:p>
        </p:txBody>
      </p:sp>
      <p:sp>
        <p:nvSpPr>
          <p:cNvPr id="10" name="protest_352345"/>
          <p:cNvSpPr>
            <a:spLocks noChangeAspect="1"/>
          </p:cNvSpPr>
          <p:nvPr userDrawn="1"/>
        </p:nvSpPr>
        <p:spPr bwMode="auto">
          <a:xfrm>
            <a:off x="1813113" y="1500219"/>
            <a:ext cx="609685" cy="595051"/>
          </a:xfrm>
          <a:custGeom>
            <a:avLst/>
            <a:gdLst>
              <a:gd name="connsiteX0" fmla="*/ 215749 w 607639"/>
              <a:gd name="connsiteY0" fmla="*/ 381889 h 593055"/>
              <a:gd name="connsiteX1" fmla="*/ 225450 w 607639"/>
              <a:gd name="connsiteY1" fmla="*/ 447567 h 593055"/>
              <a:gd name="connsiteX2" fmla="*/ 247791 w 607639"/>
              <a:gd name="connsiteY2" fmla="*/ 415750 h 593055"/>
              <a:gd name="connsiteX3" fmla="*/ 215749 w 607639"/>
              <a:gd name="connsiteY3" fmla="*/ 381889 h 593055"/>
              <a:gd name="connsiteX4" fmla="*/ 104225 w 607639"/>
              <a:gd name="connsiteY4" fmla="*/ 379045 h 593055"/>
              <a:gd name="connsiteX5" fmla="*/ 130660 w 607639"/>
              <a:gd name="connsiteY5" fmla="*/ 557772 h 593055"/>
              <a:gd name="connsiteX6" fmla="*/ 206581 w 607639"/>
              <a:gd name="connsiteY6" fmla="*/ 546574 h 593055"/>
              <a:gd name="connsiteX7" fmla="*/ 181838 w 607639"/>
              <a:gd name="connsiteY7" fmla="*/ 379045 h 593055"/>
              <a:gd name="connsiteX8" fmla="*/ 530738 w 607639"/>
              <a:gd name="connsiteY8" fmla="*/ 194541 h 593055"/>
              <a:gd name="connsiteX9" fmla="*/ 530738 w 607639"/>
              <a:gd name="connsiteY9" fmla="*/ 306879 h 593055"/>
              <a:gd name="connsiteX10" fmla="*/ 574529 w 607639"/>
              <a:gd name="connsiteY10" fmla="*/ 250710 h 593055"/>
              <a:gd name="connsiteX11" fmla="*/ 530738 w 607639"/>
              <a:gd name="connsiteY11" fmla="*/ 194541 h 593055"/>
              <a:gd name="connsiteX12" fmla="*/ 154323 w 607639"/>
              <a:gd name="connsiteY12" fmla="*/ 172860 h 593055"/>
              <a:gd name="connsiteX13" fmla="*/ 160822 w 607639"/>
              <a:gd name="connsiteY13" fmla="*/ 172860 h 593055"/>
              <a:gd name="connsiteX14" fmla="*/ 163937 w 607639"/>
              <a:gd name="connsiteY14" fmla="*/ 173838 h 593055"/>
              <a:gd name="connsiteX15" fmla="*/ 166786 w 607639"/>
              <a:gd name="connsiteY15" fmla="*/ 175349 h 593055"/>
              <a:gd name="connsiteX16" fmla="*/ 169278 w 607639"/>
              <a:gd name="connsiteY16" fmla="*/ 177394 h 593055"/>
              <a:gd name="connsiteX17" fmla="*/ 171325 w 607639"/>
              <a:gd name="connsiteY17" fmla="*/ 179884 h 593055"/>
              <a:gd name="connsiteX18" fmla="*/ 172839 w 607639"/>
              <a:gd name="connsiteY18" fmla="*/ 182729 h 593055"/>
              <a:gd name="connsiteX19" fmla="*/ 173818 w 607639"/>
              <a:gd name="connsiteY19" fmla="*/ 185842 h 593055"/>
              <a:gd name="connsiteX20" fmla="*/ 174085 w 607639"/>
              <a:gd name="connsiteY20" fmla="*/ 189043 h 593055"/>
              <a:gd name="connsiteX21" fmla="*/ 169278 w 607639"/>
              <a:gd name="connsiteY21" fmla="*/ 200780 h 593055"/>
              <a:gd name="connsiteX22" fmla="*/ 166786 w 607639"/>
              <a:gd name="connsiteY22" fmla="*/ 202825 h 593055"/>
              <a:gd name="connsiteX23" fmla="*/ 163937 w 607639"/>
              <a:gd name="connsiteY23" fmla="*/ 204336 h 593055"/>
              <a:gd name="connsiteX24" fmla="*/ 160822 w 607639"/>
              <a:gd name="connsiteY24" fmla="*/ 205314 h 593055"/>
              <a:gd name="connsiteX25" fmla="*/ 157617 w 607639"/>
              <a:gd name="connsiteY25" fmla="*/ 205581 h 593055"/>
              <a:gd name="connsiteX26" fmla="*/ 154323 w 607639"/>
              <a:gd name="connsiteY26" fmla="*/ 205314 h 593055"/>
              <a:gd name="connsiteX27" fmla="*/ 151208 w 607639"/>
              <a:gd name="connsiteY27" fmla="*/ 204336 h 593055"/>
              <a:gd name="connsiteX28" fmla="*/ 148359 w 607639"/>
              <a:gd name="connsiteY28" fmla="*/ 202825 h 593055"/>
              <a:gd name="connsiteX29" fmla="*/ 145867 w 607639"/>
              <a:gd name="connsiteY29" fmla="*/ 200780 h 593055"/>
              <a:gd name="connsiteX30" fmla="*/ 141060 w 607639"/>
              <a:gd name="connsiteY30" fmla="*/ 189043 h 593055"/>
              <a:gd name="connsiteX31" fmla="*/ 141327 w 607639"/>
              <a:gd name="connsiteY31" fmla="*/ 185842 h 593055"/>
              <a:gd name="connsiteX32" fmla="*/ 142306 w 607639"/>
              <a:gd name="connsiteY32" fmla="*/ 182729 h 593055"/>
              <a:gd name="connsiteX33" fmla="*/ 143820 w 607639"/>
              <a:gd name="connsiteY33" fmla="*/ 179884 h 593055"/>
              <a:gd name="connsiteX34" fmla="*/ 145867 w 607639"/>
              <a:gd name="connsiteY34" fmla="*/ 177394 h 593055"/>
              <a:gd name="connsiteX35" fmla="*/ 148359 w 607639"/>
              <a:gd name="connsiteY35" fmla="*/ 175349 h 593055"/>
              <a:gd name="connsiteX36" fmla="*/ 151208 w 607639"/>
              <a:gd name="connsiteY36" fmla="*/ 173838 h 593055"/>
              <a:gd name="connsiteX37" fmla="*/ 154323 w 607639"/>
              <a:gd name="connsiteY37" fmla="*/ 172860 h 593055"/>
              <a:gd name="connsiteX38" fmla="*/ 33110 w 607639"/>
              <a:gd name="connsiteY38" fmla="*/ 164324 h 593055"/>
              <a:gd name="connsiteX39" fmla="*/ 33110 w 607639"/>
              <a:gd name="connsiteY39" fmla="*/ 309989 h 593055"/>
              <a:gd name="connsiteX40" fmla="*/ 66754 w 607639"/>
              <a:gd name="connsiteY40" fmla="*/ 309989 h 593055"/>
              <a:gd name="connsiteX41" fmla="*/ 66754 w 607639"/>
              <a:gd name="connsiteY41" fmla="*/ 164324 h 593055"/>
              <a:gd name="connsiteX42" fmla="*/ 433120 w 607639"/>
              <a:gd name="connsiteY42" fmla="*/ 153595 h 593055"/>
              <a:gd name="connsiteX43" fmla="*/ 439614 w 607639"/>
              <a:gd name="connsiteY43" fmla="*/ 153595 h 593055"/>
              <a:gd name="connsiteX44" fmla="*/ 442728 w 607639"/>
              <a:gd name="connsiteY44" fmla="*/ 154573 h 593055"/>
              <a:gd name="connsiteX45" fmla="*/ 445575 w 607639"/>
              <a:gd name="connsiteY45" fmla="*/ 156084 h 593055"/>
              <a:gd name="connsiteX46" fmla="*/ 448066 w 607639"/>
              <a:gd name="connsiteY46" fmla="*/ 158129 h 593055"/>
              <a:gd name="connsiteX47" fmla="*/ 450112 w 607639"/>
              <a:gd name="connsiteY47" fmla="*/ 160619 h 593055"/>
              <a:gd name="connsiteX48" fmla="*/ 451625 w 607639"/>
              <a:gd name="connsiteY48" fmla="*/ 163464 h 593055"/>
              <a:gd name="connsiteX49" fmla="*/ 452603 w 607639"/>
              <a:gd name="connsiteY49" fmla="*/ 166576 h 593055"/>
              <a:gd name="connsiteX50" fmla="*/ 452959 w 607639"/>
              <a:gd name="connsiteY50" fmla="*/ 169777 h 593055"/>
              <a:gd name="connsiteX51" fmla="*/ 452603 w 607639"/>
              <a:gd name="connsiteY51" fmla="*/ 173067 h 593055"/>
              <a:gd name="connsiteX52" fmla="*/ 451625 w 607639"/>
              <a:gd name="connsiteY52" fmla="*/ 176180 h 593055"/>
              <a:gd name="connsiteX53" fmla="*/ 450112 w 607639"/>
              <a:gd name="connsiteY53" fmla="*/ 179025 h 593055"/>
              <a:gd name="connsiteX54" fmla="*/ 448066 w 607639"/>
              <a:gd name="connsiteY54" fmla="*/ 181515 h 593055"/>
              <a:gd name="connsiteX55" fmla="*/ 445575 w 607639"/>
              <a:gd name="connsiteY55" fmla="*/ 183560 h 593055"/>
              <a:gd name="connsiteX56" fmla="*/ 442728 w 607639"/>
              <a:gd name="connsiteY56" fmla="*/ 185071 h 593055"/>
              <a:gd name="connsiteX57" fmla="*/ 439614 w 607639"/>
              <a:gd name="connsiteY57" fmla="*/ 186049 h 593055"/>
              <a:gd name="connsiteX58" fmla="*/ 436411 w 607639"/>
              <a:gd name="connsiteY58" fmla="*/ 186316 h 593055"/>
              <a:gd name="connsiteX59" fmla="*/ 424668 w 607639"/>
              <a:gd name="connsiteY59" fmla="*/ 181515 h 593055"/>
              <a:gd name="connsiteX60" fmla="*/ 422622 w 607639"/>
              <a:gd name="connsiteY60" fmla="*/ 179025 h 593055"/>
              <a:gd name="connsiteX61" fmla="*/ 421110 w 607639"/>
              <a:gd name="connsiteY61" fmla="*/ 176180 h 593055"/>
              <a:gd name="connsiteX62" fmla="*/ 420131 w 607639"/>
              <a:gd name="connsiteY62" fmla="*/ 173067 h 593055"/>
              <a:gd name="connsiteX63" fmla="*/ 419864 w 607639"/>
              <a:gd name="connsiteY63" fmla="*/ 169777 h 593055"/>
              <a:gd name="connsiteX64" fmla="*/ 420131 w 607639"/>
              <a:gd name="connsiteY64" fmla="*/ 166576 h 593055"/>
              <a:gd name="connsiteX65" fmla="*/ 421110 w 607639"/>
              <a:gd name="connsiteY65" fmla="*/ 163464 h 593055"/>
              <a:gd name="connsiteX66" fmla="*/ 422622 w 607639"/>
              <a:gd name="connsiteY66" fmla="*/ 160619 h 593055"/>
              <a:gd name="connsiteX67" fmla="*/ 424668 w 607639"/>
              <a:gd name="connsiteY67" fmla="*/ 158129 h 593055"/>
              <a:gd name="connsiteX68" fmla="*/ 427159 w 607639"/>
              <a:gd name="connsiteY68" fmla="*/ 156084 h 593055"/>
              <a:gd name="connsiteX69" fmla="*/ 430006 w 607639"/>
              <a:gd name="connsiteY69" fmla="*/ 154573 h 593055"/>
              <a:gd name="connsiteX70" fmla="*/ 433120 w 607639"/>
              <a:gd name="connsiteY70" fmla="*/ 153595 h 593055"/>
              <a:gd name="connsiteX71" fmla="*/ 100576 w 607639"/>
              <a:gd name="connsiteY71" fmla="*/ 131262 h 593055"/>
              <a:gd name="connsiteX72" fmla="*/ 100576 w 607639"/>
              <a:gd name="connsiteY72" fmla="*/ 345984 h 593055"/>
              <a:gd name="connsiteX73" fmla="*/ 141073 w 607639"/>
              <a:gd name="connsiteY73" fmla="*/ 345984 h 593055"/>
              <a:gd name="connsiteX74" fmla="*/ 141073 w 607639"/>
              <a:gd name="connsiteY74" fmla="*/ 238623 h 593055"/>
              <a:gd name="connsiteX75" fmla="*/ 157628 w 607639"/>
              <a:gd name="connsiteY75" fmla="*/ 222092 h 593055"/>
              <a:gd name="connsiteX76" fmla="*/ 174183 w 607639"/>
              <a:gd name="connsiteY76" fmla="*/ 238623 h 593055"/>
              <a:gd name="connsiteX77" fmla="*/ 174183 w 607639"/>
              <a:gd name="connsiteY77" fmla="*/ 345984 h 593055"/>
              <a:gd name="connsiteX78" fmla="*/ 196168 w 607639"/>
              <a:gd name="connsiteY78" fmla="*/ 345984 h 593055"/>
              <a:gd name="connsiteX79" fmla="*/ 214592 w 607639"/>
              <a:gd name="connsiteY79" fmla="*/ 345984 h 593055"/>
              <a:gd name="connsiteX80" fmla="*/ 214592 w 607639"/>
              <a:gd name="connsiteY80" fmla="*/ 131262 h 593055"/>
              <a:gd name="connsiteX81" fmla="*/ 497628 w 607639"/>
              <a:gd name="connsiteY81" fmla="*/ 47098 h 593055"/>
              <a:gd name="connsiteX82" fmla="*/ 409157 w 607639"/>
              <a:gd name="connsiteY82" fmla="*/ 94202 h 593055"/>
              <a:gd name="connsiteX83" fmla="*/ 247702 w 607639"/>
              <a:gd name="connsiteY83" fmla="*/ 130374 h 593055"/>
              <a:gd name="connsiteX84" fmla="*/ 247702 w 607639"/>
              <a:gd name="connsiteY84" fmla="*/ 153214 h 593055"/>
              <a:gd name="connsiteX85" fmla="*/ 386728 w 607639"/>
              <a:gd name="connsiteY85" fmla="*/ 153214 h 593055"/>
              <a:gd name="connsiteX86" fmla="*/ 403283 w 607639"/>
              <a:gd name="connsiteY86" fmla="*/ 169745 h 593055"/>
              <a:gd name="connsiteX87" fmla="*/ 386728 w 607639"/>
              <a:gd name="connsiteY87" fmla="*/ 186276 h 593055"/>
              <a:gd name="connsiteX88" fmla="*/ 247702 w 607639"/>
              <a:gd name="connsiteY88" fmla="*/ 186276 h 593055"/>
              <a:gd name="connsiteX89" fmla="*/ 247702 w 607639"/>
              <a:gd name="connsiteY89" fmla="*/ 346872 h 593055"/>
              <a:gd name="connsiteX90" fmla="*/ 409157 w 607639"/>
              <a:gd name="connsiteY90" fmla="*/ 382956 h 593055"/>
              <a:gd name="connsiteX91" fmla="*/ 497628 w 607639"/>
              <a:gd name="connsiteY91" fmla="*/ 430148 h 593055"/>
              <a:gd name="connsiteX92" fmla="*/ 497628 w 607639"/>
              <a:gd name="connsiteY92" fmla="*/ 325098 h 593055"/>
              <a:gd name="connsiteX93" fmla="*/ 497628 w 607639"/>
              <a:gd name="connsiteY93" fmla="*/ 176322 h 593055"/>
              <a:gd name="connsiteX94" fmla="*/ 521927 w 607639"/>
              <a:gd name="connsiteY94" fmla="*/ 1950 h 593055"/>
              <a:gd name="connsiteX95" fmla="*/ 530738 w 607639"/>
              <a:gd name="connsiteY95" fmla="*/ 16525 h 593055"/>
              <a:gd name="connsiteX96" fmla="*/ 530738 w 607639"/>
              <a:gd name="connsiteY96" fmla="*/ 160858 h 593055"/>
              <a:gd name="connsiteX97" fmla="*/ 607639 w 607639"/>
              <a:gd name="connsiteY97" fmla="*/ 250710 h 593055"/>
              <a:gd name="connsiteX98" fmla="*/ 530738 w 607639"/>
              <a:gd name="connsiteY98" fmla="*/ 340562 h 593055"/>
              <a:gd name="connsiteX99" fmla="*/ 530738 w 607639"/>
              <a:gd name="connsiteY99" fmla="*/ 460721 h 593055"/>
              <a:gd name="connsiteX100" fmla="*/ 521927 w 607639"/>
              <a:gd name="connsiteY100" fmla="*/ 475296 h 593055"/>
              <a:gd name="connsiteX101" fmla="*/ 514183 w 607639"/>
              <a:gd name="connsiteY101" fmla="*/ 477251 h 593055"/>
              <a:gd name="connsiteX102" fmla="*/ 504927 w 607639"/>
              <a:gd name="connsiteY102" fmla="*/ 474407 h 593055"/>
              <a:gd name="connsiteX103" fmla="*/ 497628 w 607639"/>
              <a:gd name="connsiteY103" fmla="*/ 469519 h 593055"/>
              <a:gd name="connsiteX104" fmla="*/ 395806 w 607639"/>
              <a:gd name="connsiteY104" fmla="*/ 413173 h 593055"/>
              <a:gd name="connsiteX105" fmla="*/ 271733 w 607639"/>
              <a:gd name="connsiteY105" fmla="*/ 381978 h 593055"/>
              <a:gd name="connsiteX106" fmla="*/ 280901 w 607639"/>
              <a:gd name="connsiteY106" fmla="*/ 415750 h 593055"/>
              <a:gd name="connsiteX107" fmla="*/ 230346 w 607639"/>
              <a:gd name="connsiteY107" fmla="*/ 480629 h 593055"/>
              <a:gd name="connsiteX108" fmla="*/ 241738 w 607639"/>
              <a:gd name="connsiteY108" fmla="*/ 558038 h 593055"/>
              <a:gd name="connsiteX109" fmla="*/ 227853 w 607639"/>
              <a:gd name="connsiteY109" fmla="*/ 576791 h 593055"/>
              <a:gd name="connsiteX110" fmla="*/ 119089 w 607639"/>
              <a:gd name="connsiteY110" fmla="*/ 592877 h 593055"/>
              <a:gd name="connsiteX111" fmla="*/ 116686 w 607639"/>
              <a:gd name="connsiteY111" fmla="*/ 593055 h 593055"/>
              <a:gd name="connsiteX112" fmla="*/ 106806 w 607639"/>
              <a:gd name="connsiteY112" fmla="*/ 589767 h 593055"/>
              <a:gd name="connsiteX113" fmla="*/ 100309 w 607639"/>
              <a:gd name="connsiteY113" fmla="*/ 578924 h 593055"/>
              <a:gd name="connsiteX114" fmla="*/ 69424 w 607639"/>
              <a:gd name="connsiteY114" fmla="*/ 370246 h 593055"/>
              <a:gd name="connsiteX115" fmla="*/ 67466 w 607639"/>
              <a:gd name="connsiteY115" fmla="*/ 362514 h 593055"/>
              <a:gd name="connsiteX116" fmla="*/ 67466 w 607639"/>
              <a:gd name="connsiteY116" fmla="*/ 343051 h 593055"/>
              <a:gd name="connsiteX117" fmla="*/ 16555 w 607639"/>
              <a:gd name="connsiteY117" fmla="*/ 343051 h 593055"/>
              <a:gd name="connsiteX118" fmla="*/ 0 w 607639"/>
              <a:gd name="connsiteY118" fmla="*/ 326520 h 593055"/>
              <a:gd name="connsiteX119" fmla="*/ 0 w 607639"/>
              <a:gd name="connsiteY119" fmla="*/ 147793 h 593055"/>
              <a:gd name="connsiteX120" fmla="*/ 16555 w 607639"/>
              <a:gd name="connsiteY120" fmla="*/ 131262 h 593055"/>
              <a:gd name="connsiteX121" fmla="*/ 67466 w 607639"/>
              <a:gd name="connsiteY121" fmla="*/ 131262 h 593055"/>
              <a:gd name="connsiteX122" fmla="*/ 67466 w 607639"/>
              <a:gd name="connsiteY122" fmla="*/ 114732 h 593055"/>
              <a:gd name="connsiteX123" fmla="*/ 84021 w 607639"/>
              <a:gd name="connsiteY123" fmla="*/ 98201 h 593055"/>
              <a:gd name="connsiteX124" fmla="*/ 228744 w 607639"/>
              <a:gd name="connsiteY124" fmla="*/ 98201 h 593055"/>
              <a:gd name="connsiteX125" fmla="*/ 230702 w 607639"/>
              <a:gd name="connsiteY125" fmla="*/ 98023 h 593055"/>
              <a:gd name="connsiteX126" fmla="*/ 395806 w 607639"/>
              <a:gd name="connsiteY126" fmla="*/ 63984 h 593055"/>
              <a:gd name="connsiteX127" fmla="*/ 497628 w 607639"/>
              <a:gd name="connsiteY127" fmla="*/ 7727 h 593055"/>
              <a:gd name="connsiteX128" fmla="*/ 504927 w 607639"/>
              <a:gd name="connsiteY128" fmla="*/ 2750 h 593055"/>
              <a:gd name="connsiteX129" fmla="*/ 521927 w 607639"/>
              <a:gd name="connsiteY129" fmla="*/ 1950 h 59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607639" h="593055">
                <a:moveTo>
                  <a:pt x="215749" y="381889"/>
                </a:moveTo>
                <a:lnTo>
                  <a:pt x="225450" y="447567"/>
                </a:lnTo>
                <a:cubicBezTo>
                  <a:pt x="238445" y="442857"/>
                  <a:pt x="247791" y="430326"/>
                  <a:pt x="247791" y="415750"/>
                </a:cubicBezTo>
                <a:cubicBezTo>
                  <a:pt x="247791" y="397620"/>
                  <a:pt x="233550" y="382867"/>
                  <a:pt x="215749" y="381889"/>
                </a:cubicBezTo>
                <a:close/>
                <a:moveTo>
                  <a:pt x="104225" y="379045"/>
                </a:moveTo>
                <a:lnTo>
                  <a:pt x="130660" y="557772"/>
                </a:lnTo>
                <a:lnTo>
                  <a:pt x="206581" y="546574"/>
                </a:lnTo>
                <a:lnTo>
                  <a:pt x="181838" y="379045"/>
                </a:lnTo>
                <a:close/>
                <a:moveTo>
                  <a:pt x="530738" y="194541"/>
                </a:moveTo>
                <a:lnTo>
                  <a:pt x="530738" y="306879"/>
                </a:lnTo>
                <a:cubicBezTo>
                  <a:pt x="555838" y="300569"/>
                  <a:pt x="574529" y="277728"/>
                  <a:pt x="574529" y="250710"/>
                </a:cubicBezTo>
                <a:cubicBezTo>
                  <a:pt x="574529" y="223692"/>
                  <a:pt x="555838" y="200940"/>
                  <a:pt x="530738" y="194541"/>
                </a:cubicBezTo>
                <a:close/>
                <a:moveTo>
                  <a:pt x="154323" y="172860"/>
                </a:moveTo>
                <a:cubicBezTo>
                  <a:pt x="156460" y="172415"/>
                  <a:pt x="158685" y="172415"/>
                  <a:pt x="160822" y="172860"/>
                </a:cubicBezTo>
                <a:cubicBezTo>
                  <a:pt x="161890" y="173037"/>
                  <a:pt x="162869" y="173393"/>
                  <a:pt x="163937" y="173838"/>
                </a:cubicBezTo>
                <a:cubicBezTo>
                  <a:pt x="164916" y="174193"/>
                  <a:pt x="165896" y="174727"/>
                  <a:pt x="166786" y="175349"/>
                </a:cubicBezTo>
                <a:cubicBezTo>
                  <a:pt x="167676" y="175972"/>
                  <a:pt x="168477" y="176594"/>
                  <a:pt x="169278" y="177394"/>
                </a:cubicBezTo>
                <a:cubicBezTo>
                  <a:pt x="170079" y="178195"/>
                  <a:pt x="170702" y="178995"/>
                  <a:pt x="171325" y="179884"/>
                </a:cubicBezTo>
                <a:cubicBezTo>
                  <a:pt x="171949" y="180773"/>
                  <a:pt x="172483" y="181751"/>
                  <a:pt x="172839" y="182729"/>
                </a:cubicBezTo>
                <a:cubicBezTo>
                  <a:pt x="173284" y="183796"/>
                  <a:pt x="173640" y="184775"/>
                  <a:pt x="173818" y="185842"/>
                </a:cubicBezTo>
                <a:cubicBezTo>
                  <a:pt x="173996" y="186909"/>
                  <a:pt x="174085" y="187976"/>
                  <a:pt x="174085" y="189043"/>
                </a:cubicBezTo>
                <a:cubicBezTo>
                  <a:pt x="174085" y="193399"/>
                  <a:pt x="172394" y="197667"/>
                  <a:pt x="169278" y="200780"/>
                </a:cubicBezTo>
                <a:cubicBezTo>
                  <a:pt x="168477" y="201491"/>
                  <a:pt x="167676" y="202202"/>
                  <a:pt x="166786" y="202825"/>
                </a:cubicBezTo>
                <a:cubicBezTo>
                  <a:pt x="165896" y="203447"/>
                  <a:pt x="164916" y="203892"/>
                  <a:pt x="163937" y="204336"/>
                </a:cubicBezTo>
                <a:cubicBezTo>
                  <a:pt x="162869" y="204781"/>
                  <a:pt x="161890" y="205048"/>
                  <a:pt x="160822" y="205314"/>
                </a:cubicBezTo>
                <a:cubicBezTo>
                  <a:pt x="159753" y="205492"/>
                  <a:pt x="158685" y="205581"/>
                  <a:pt x="157617" y="205581"/>
                </a:cubicBezTo>
                <a:cubicBezTo>
                  <a:pt x="156460" y="205581"/>
                  <a:pt x="155392" y="205492"/>
                  <a:pt x="154323" y="205314"/>
                </a:cubicBezTo>
                <a:cubicBezTo>
                  <a:pt x="153255" y="205048"/>
                  <a:pt x="152276" y="204781"/>
                  <a:pt x="151208" y="204336"/>
                </a:cubicBezTo>
                <a:cubicBezTo>
                  <a:pt x="150229" y="203892"/>
                  <a:pt x="149249" y="203447"/>
                  <a:pt x="148359" y="202825"/>
                </a:cubicBezTo>
                <a:cubicBezTo>
                  <a:pt x="147469" y="202202"/>
                  <a:pt x="146668" y="201491"/>
                  <a:pt x="145867" y="200780"/>
                </a:cubicBezTo>
                <a:cubicBezTo>
                  <a:pt x="142751" y="197667"/>
                  <a:pt x="141060" y="193399"/>
                  <a:pt x="141060" y="189043"/>
                </a:cubicBezTo>
                <a:cubicBezTo>
                  <a:pt x="141060" y="187976"/>
                  <a:pt x="141149" y="186909"/>
                  <a:pt x="141327" y="185842"/>
                </a:cubicBezTo>
                <a:cubicBezTo>
                  <a:pt x="141594" y="184775"/>
                  <a:pt x="141861" y="183796"/>
                  <a:pt x="142306" y="182729"/>
                </a:cubicBezTo>
                <a:cubicBezTo>
                  <a:pt x="142751" y="181751"/>
                  <a:pt x="143196" y="180773"/>
                  <a:pt x="143820" y="179884"/>
                </a:cubicBezTo>
                <a:cubicBezTo>
                  <a:pt x="144443" y="178995"/>
                  <a:pt x="145066" y="178195"/>
                  <a:pt x="145867" y="177394"/>
                </a:cubicBezTo>
                <a:cubicBezTo>
                  <a:pt x="146668" y="176594"/>
                  <a:pt x="147469" y="175972"/>
                  <a:pt x="148359" y="175349"/>
                </a:cubicBezTo>
                <a:cubicBezTo>
                  <a:pt x="149249" y="174727"/>
                  <a:pt x="150229" y="174193"/>
                  <a:pt x="151208" y="173838"/>
                </a:cubicBezTo>
                <a:cubicBezTo>
                  <a:pt x="152276" y="173393"/>
                  <a:pt x="153255" y="173037"/>
                  <a:pt x="154323" y="172860"/>
                </a:cubicBezTo>
                <a:close/>
                <a:moveTo>
                  <a:pt x="33110" y="164324"/>
                </a:moveTo>
                <a:lnTo>
                  <a:pt x="33110" y="309989"/>
                </a:lnTo>
                <a:lnTo>
                  <a:pt x="66754" y="309989"/>
                </a:lnTo>
                <a:lnTo>
                  <a:pt x="66754" y="164324"/>
                </a:lnTo>
                <a:close/>
                <a:moveTo>
                  <a:pt x="433120" y="153595"/>
                </a:moveTo>
                <a:cubicBezTo>
                  <a:pt x="435255" y="153150"/>
                  <a:pt x="437479" y="153150"/>
                  <a:pt x="439614" y="153595"/>
                </a:cubicBezTo>
                <a:cubicBezTo>
                  <a:pt x="440682" y="153861"/>
                  <a:pt x="441660" y="154128"/>
                  <a:pt x="442728" y="154573"/>
                </a:cubicBezTo>
                <a:cubicBezTo>
                  <a:pt x="443707" y="154928"/>
                  <a:pt x="444685" y="155462"/>
                  <a:pt x="445575" y="156084"/>
                </a:cubicBezTo>
                <a:cubicBezTo>
                  <a:pt x="446465" y="156707"/>
                  <a:pt x="447265" y="157329"/>
                  <a:pt x="448066" y="158129"/>
                </a:cubicBezTo>
                <a:cubicBezTo>
                  <a:pt x="448867" y="158841"/>
                  <a:pt x="449489" y="159730"/>
                  <a:pt x="450112" y="160619"/>
                </a:cubicBezTo>
                <a:cubicBezTo>
                  <a:pt x="450735" y="161508"/>
                  <a:pt x="451269" y="162486"/>
                  <a:pt x="451625" y="163464"/>
                </a:cubicBezTo>
                <a:cubicBezTo>
                  <a:pt x="452069" y="164442"/>
                  <a:pt x="452336" y="165509"/>
                  <a:pt x="452603" y="166576"/>
                </a:cubicBezTo>
                <a:cubicBezTo>
                  <a:pt x="452781" y="167643"/>
                  <a:pt x="452959" y="168710"/>
                  <a:pt x="452959" y="169777"/>
                </a:cubicBezTo>
                <a:cubicBezTo>
                  <a:pt x="452959" y="170844"/>
                  <a:pt x="452781" y="172000"/>
                  <a:pt x="452603" y="173067"/>
                </a:cubicBezTo>
                <a:cubicBezTo>
                  <a:pt x="452336" y="174134"/>
                  <a:pt x="452069" y="175113"/>
                  <a:pt x="451625" y="176180"/>
                </a:cubicBezTo>
                <a:cubicBezTo>
                  <a:pt x="451269" y="177158"/>
                  <a:pt x="450735" y="178136"/>
                  <a:pt x="450112" y="179025"/>
                </a:cubicBezTo>
                <a:cubicBezTo>
                  <a:pt x="449489" y="179914"/>
                  <a:pt x="448867" y="180714"/>
                  <a:pt x="448066" y="181515"/>
                </a:cubicBezTo>
                <a:cubicBezTo>
                  <a:pt x="447265" y="182315"/>
                  <a:pt x="446465" y="182937"/>
                  <a:pt x="445575" y="183560"/>
                </a:cubicBezTo>
                <a:cubicBezTo>
                  <a:pt x="444685" y="184182"/>
                  <a:pt x="443707" y="184716"/>
                  <a:pt x="442728" y="185071"/>
                </a:cubicBezTo>
                <a:cubicBezTo>
                  <a:pt x="441660" y="185516"/>
                  <a:pt x="440682" y="185783"/>
                  <a:pt x="439614" y="186049"/>
                </a:cubicBezTo>
                <a:cubicBezTo>
                  <a:pt x="438547" y="186227"/>
                  <a:pt x="437479" y="186316"/>
                  <a:pt x="436411" y="186316"/>
                </a:cubicBezTo>
                <a:cubicBezTo>
                  <a:pt x="432052" y="186316"/>
                  <a:pt x="427782" y="184627"/>
                  <a:pt x="424668" y="181515"/>
                </a:cubicBezTo>
                <a:cubicBezTo>
                  <a:pt x="423867" y="180714"/>
                  <a:pt x="423245" y="179914"/>
                  <a:pt x="422622" y="179025"/>
                </a:cubicBezTo>
                <a:cubicBezTo>
                  <a:pt x="421999" y="178136"/>
                  <a:pt x="421554" y="177158"/>
                  <a:pt x="421110" y="176180"/>
                </a:cubicBezTo>
                <a:cubicBezTo>
                  <a:pt x="420665" y="175113"/>
                  <a:pt x="420309" y="174134"/>
                  <a:pt x="420131" y="173067"/>
                </a:cubicBezTo>
                <a:cubicBezTo>
                  <a:pt x="419953" y="172000"/>
                  <a:pt x="419864" y="170844"/>
                  <a:pt x="419864" y="169777"/>
                </a:cubicBezTo>
                <a:cubicBezTo>
                  <a:pt x="419864" y="168710"/>
                  <a:pt x="419953" y="167643"/>
                  <a:pt x="420131" y="166576"/>
                </a:cubicBezTo>
                <a:cubicBezTo>
                  <a:pt x="420309" y="165509"/>
                  <a:pt x="420665" y="164442"/>
                  <a:pt x="421110" y="163464"/>
                </a:cubicBezTo>
                <a:cubicBezTo>
                  <a:pt x="421554" y="162486"/>
                  <a:pt x="421999" y="161508"/>
                  <a:pt x="422622" y="160619"/>
                </a:cubicBezTo>
                <a:cubicBezTo>
                  <a:pt x="423245" y="159730"/>
                  <a:pt x="423867" y="158841"/>
                  <a:pt x="424668" y="158129"/>
                </a:cubicBezTo>
                <a:cubicBezTo>
                  <a:pt x="425469" y="157329"/>
                  <a:pt x="426269" y="156707"/>
                  <a:pt x="427159" y="156084"/>
                </a:cubicBezTo>
                <a:cubicBezTo>
                  <a:pt x="428049" y="155462"/>
                  <a:pt x="429027" y="154928"/>
                  <a:pt x="430006" y="154573"/>
                </a:cubicBezTo>
                <a:cubicBezTo>
                  <a:pt x="431074" y="154128"/>
                  <a:pt x="432052" y="153861"/>
                  <a:pt x="433120" y="153595"/>
                </a:cubicBezTo>
                <a:close/>
                <a:moveTo>
                  <a:pt x="100576" y="131262"/>
                </a:moveTo>
                <a:lnTo>
                  <a:pt x="100576" y="345984"/>
                </a:lnTo>
                <a:lnTo>
                  <a:pt x="141073" y="345984"/>
                </a:lnTo>
                <a:lnTo>
                  <a:pt x="141073" y="238623"/>
                </a:lnTo>
                <a:cubicBezTo>
                  <a:pt x="141073" y="229558"/>
                  <a:pt x="148461" y="222092"/>
                  <a:pt x="157628" y="222092"/>
                </a:cubicBezTo>
                <a:cubicBezTo>
                  <a:pt x="166707" y="222092"/>
                  <a:pt x="174183" y="229558"/>
                  <a:pt x="174183" y="238623"/>
                </a:cubicBezTo>
                <a:lnTo>
                  <a:pt x="174183" y="345984"/>
                </a:lnTo>
                <a:lnTo>
                  <a:pt x="196168" y="345984"/>
                </a:lnTo>
                <a:lnTo>
                  <a:pt x="214592" y="345984"/>
                </a:lnTo>
                <a:lnTo>
                  <a:pt x="214592" y="131262"/>
                </a:lnTo>
                <a:close/>
                <a:moveTo>
                  <a:pt x="497628" y="47098"/>
                </a:moveTo>
                <a:cubicBezTo>
                  <a:pt x="468524" y="65318"/>
                  <a:pt x="438885" y="81137"/>
                  <a:pt x="409157" y="94202"/>
                </a:cubicBezTo>
                <a:cubicBezTo>
                  <a:pt x="363676" y="114376"/>
                  <a:pt x="306890" y="126996"/>
                  <a:pt x="247702" y="130374"/>
                </a:cubicBezTo>
                <a:lnTo>
                  <a:pt x="247702" y="153214"/>
                </a:lnTo>
                <a:lnTo>
                  <a:pt x="386728" y="153214"/>
                </a:lnTo>
                <a:cubicBezTo>
                  <a:pt x="395806" y="153214"/>
                  <a:pt x="403283" y="160680"/>
                  <a:pt x="403283" y="169745"/>
                </a:cubicBezTo>
                <a:cubicBezTo>
                  <a:pt x="403283" y="178899"/>
                  <a:pt x="395806" y="186276"/>
                  <a:pt x="386728" y="186276"/>
                </a:cubicBezTo>
                <a:lnTo>
                  <a:pt x="247702" y="186276"/>
                </a:lnTo>
                <a:lnTo>
                  <a:pt x="247702" y="346872"/>
                </a:lnTo>
                <a:cubicBezTo>
                  <a:pt x="306890" y="350161"/>
                  <a:pt x="363676" y="362870"/>
                  <a:pt x="409157" y="382956"/>
                </a:cubicBezTo>
                <a:cubicBezTo>
                  <a:pt x="438885" y="396109"/>
                  <a:pt x="468524" y="411929"/>
                  <a:pt x="497628" y="430148"/>
                </a:cubicBezTo>
                <a:lnTo>
                  <a:pt x="497628" y="325098"/>
                </a:lnTo>
                <a:lnTo>
                  <a:pt x="497628" y="176322"/>
                </a:lnTo>
                <a:close/>
                <a:moveTo>
                  <a:pt x="521927" y="1950"/>
                </a:moveTo>
                <a:cubicBezTo>
                  <a:pt x="527356" y="4794"/>
                  <a:pt x="530738" y="10393"/>
                  <a:pt x="530738" y="16525"/>
                </a:cubicBezTo>
                <a:lnTo>
                  <a:pt x="530738" y="160858"/>
                </a:lnTo>
                <a:cubicBezTo>
                  <a:pt x="574262" y="167701"/>
                  <a:pt x="607639" y="205384"/>
                  <a:pt x="607639" y="250710"/>
                </a:cubicBezTo>
                <a:cubicBezTo>
                  <a:pt x="607639" y="296036"/>
                  <a:pt x="574262" y="333719"/>
                  <a:pt x="530738" y="340562"/>
                </a:cubicBezTo>
                <a:lnTo>
                  <a:pt x="530738" y="460721"/>
                </a:lnTo>
                <a:cubicBezTo>
                  <a:pt x="530738" y="466764"/>
                  <a:pt x="527356" y="472363"/>
                  <a:pt x="521927" y="475296"/>
                </a:cubicBezTo>
                <a:cubicBezTo>
                  <a:pt x="519524" y="476540"/>
                  <a:pt x="516854" y="477251"/>
                  <a:pt x="514183" y="477251"/>
                </a:cubicBezTo>
                <a:cubicBezTo>
                  <a:pt x="510890" y="477251"/>
                  <a:pt x="507686" y="476274"/>
                  <a:pt x="504927" y="474407"/>
                </a:cubicBezTo>
                <a:lnTo>
                  <a:pt x="497628" y="469519"/>
                </a:lnTo>
                <a:cubicBezTo>
                  <a:pt x="464251" y="447301"/>
                  <a:pt x="429984" y="428282"/>
                  <a:pt x="395806" y="413173"/>
                </a:cubicBezTo>
                <a:cubicBezTo>
                  <a:pt x="360471" y="397531"/>
                  <a:pt x="317482" y="386866"/>
                  <a:pt x="271733" y="381978"/>
                </a:cubicBezTo>
                <a:cubicBezTo>
                  <a:pt x="277518" y="391843"/>
                  <a:pt x="280901" y="403397"/>
                  <a:pt x="280901" y="415750"/>
                </a:cubicBezTo>
                <a:cubicBezTo>
                  <a:pt x="280901" y="446945"/>
                  <a:pt x="259361" y="473252"/>
                  <a:pt x="230346" y="480629"/>
                </a:cubicBezTo>
                <a:lnTo>
                  <a:pt x="241738" y="558038"/>
                </a:lnTo>
                <a:cubicBezTo>
                  <a:pt x="243073" y="567104"/>
                  <a:pt x="236843" y="575458"/>
                  <a:pt x="227853" y="576791"/>
                </a:cubicBezTo>
                <a:lnTo>
                  <a:pt x="119089" y="592877"/>
                </a:lnTo>
                <a:cubicBezTo>
                  <a:pt x="118288" y="592966"/>
                  <a:pt x="117487" y="593055"/>
                  <a:pt x="116686" y="593055"/>
                </a:cubicBezTo>
                <a:cubicBezTo>
                  <a:pt x="113126" y="593055"/>
                  <a:pt x="109655" y="591900"/>
                  <a:pt x="106806" y="589767"/>
                </a:cubicBezTo>
                <a:cubicBezTo>
                  <a:pt x="103246" y="587189"/>
                  <a:pt x="100932" y="583279"/>
                  <a:pt x="100309" y="578924"/>
                </a:cubicBezTo>
                <a:lnTo>
                  <a:pt x="69424" y="370246"/>
                </a:lnTo>
                <a:cubicBezTo>
                  <a:pt x="68178" y="367936"/>
                  <a:pt x="67466" y="365269"/>
                  <a:pt x="67466" y="362514"/>
                </a:cubicBezTo>
                <a:lnTo>
                  <a:pt x="67466" y="343051"/>
                </a:lnTo>
                <a:lnTo>
                  <a:pt x="16555" y="343051"/>
                </a:lnTo>
                <a:cubicBezTo>
                  <a:pt x="7387" y="343051"/>
                  <a:pt x="0" y="335585"/>
                  <a:pt x="0" y="326520"/>
                </a:cubicBezTo>
                <a:lnTo>
                  <a:pt x="0" y="147793"/>
                </a:lnTo>
                <a:cubicBezTo>
                  <a:pt x="0" y="138639"/>
                  <a:pt x="7387" y="131262"/>
                  <a:pt x="16555" y="131262"/>
                </a:cubicBezTo>
                <a:lnTo>
                  <a:pt x="67466" y="131262"/>
                </a:lnTo>
                <a:lnTo>
                  <a:pt x="67466" y="114732"/>
                </a:lnTo>
                <a:cubicBezTo>
                  <a:pt x="67466" y="105578"/>
                  <a:pt x="74942" y="98201"/>
                  <a:pt x="84021" y="98201"/>
                </a:cubicBezTo>
                <a:lnTo>
                  <a:pt x="228744" y="98201"/>
                </a:lnTo>
                <a:cubicBezTo>
                  <a:pt x="229367" y="98112"/>
                  <a:pt x="229990" y="98023"/>
                  <a:pt x="230702" y="98023"/>
                </a:cubicBezTo>
                <a:cubicBezTo>
                  <a:pt x="291403" y="96335"/>
                  <a:pt x="350058" y="84248"/>
                  <a:pt x="395806" y="63984"/>
                </a:cubicBezTo>
                <a:cubicBezTo>
                  <a:pt x="429984" y="48876"/>
                  <a:pt x="464251" y="29945"/>
                  <a:pt x="497628" y="7727"/>
                </a:cubicBezTo>
                <a:lnTo>
                  <a:pt x="504927" y="2750"/>
                </a:lnTo>
                <a:cubicBezTo>
                  <a:pt x="510000" y="-627"/>
                  <a:pt x="516587" y="-894"/>
                  <a:pt x="521927" y="195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cxnSp>
        <p:nvCxnSpPr>
          <p:cNvPr id="15" name="直線接點 14"/>
          <p:cNvCxnSpPr/>
          <p:nvPr userDrawn="1"/>
        </p:nvCxnSpPr>
        <p:spPr>
          <a:xfrm>
            <a:off x="1558702" y="3309885"/>
            <a:ext cx="9073008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0830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概念插播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題目</a:t>
            </a:r>
            <a:r>
              <a:rPr lang="en-US" altLang="zh-TW" dirty="0" err="1"/>
              <a:t>36pt</a:t>
            </a:r>
            <a:r>
              <a:rPr lang="zh-TW" altLang="en-US" dirty="0"/>
              <a:t>，正黑體、行距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3130351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概念插播：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accent6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0" name="protest_352345"/>
          <p:cNvSpPr>
            <a:spLocks noChangeAspect="1"/>
          </p:cNvSpPr>
          <p:nvPr userDrawn="1"/>
        </p:nvSpPr>
        <p:spPr bwMode="auto">
          <a:xfrm>
            <a:off x="338946" y="155805"/>
            <a:ext cx="609685" cy="595051"/>
          </a:xfrm>
          <a:custGeom>
            <a:avLst/>
            <a:gdLst>
              <a:gd name="connsiteX0" fmla="*/ 215749 w 607639"/>
              <a:gd name="connsiteY0" fmla="*/ 381889 h 593055"/>
              <a:gd name="connsiteX1" fmla="*/ 225450 w 607639"/>
              <a:gd name="connsiteY1" fmla="*/ 447567 h 593055"/>
              <a:gd name="connsiteX2" fmla="*/ 247791 w 607639"/>
              <a:gd name="connsiteY2" fmla="*/ 415750 h 593055"/>
              <a:gd name="connsiteX3" fmla="*/ 215749 w 607639"/>
              <a:gd name="connsiteY3" fmla="*/ 381889 h 593055"/>
              <a:gd name="connsiteX4" fmla="*/ 104225 w 607639"/>
              <a:gd name="connsiteY4" fmla="*/ 379045 h 593055"/>
              <a:gd name="connsiteX5" fmla="*/ 130660 w 607639"/>
              <a:gd name="connsiteY5" fmla="*/ 557772 h 593055"/>
              <a:gd name="connsiteX6" fmla="*/ 206581 w 607639"/>
              <a:gd name="connsiteY6" fmla="*/ 546574 h 593055"/>
              <a:gd name="connsiteX7" fmla="*/ 181838 w 607639"/>
              <a:gd name="connsiteY7" fmla="*/ 379045 h 593055"/>
              <a:gd name="connsiteX8" fmla="*/ 530738 w 607639"/>
              <a:gd name="connsiteY8" fmla="*/ 194541 h 593055"/>
              <a:gd name="connsiteX9" fmla="*/ 530738 w 607639"/>
              <a:gd name="connsiteY9" fmla="*/ 306879 h 593055"/>
              <a:gd name="connsiteX10" fmla="*/ 574529 w 607639"/>
              <a:gd name="connsiteY10" fmla="*/ 250710 h 593055"/>
              <a:gd name="connsiteX11" fmla="*/ 530738 w 607639"/>
              <a:gd name="connsiteY11" fmla="*/ 194541 h 593055"/>
              <a:gd name="connsiteX12" fmla="*/ 154323 w 607639"/>
              <a:gd name="connsiteY12" fmla="*/ 172860 h 593055"/>
              <a:gd name="connsiteX13" fmla="*/ 160822 w 607639"/>
              <a:gd name="connsiteY13" fmla="*/ 172860 h 593055"/>
              <a:gd name="connsiteX14" fmla="*/ 163937 w 607639"/>
              <a:gd name="connsiteY14" fmla="*/ 173838 h 593055"/>
              <a:gd name="connsiteX15" fmla="*/ 166786 w 607639"/>
              <a:gd name="connsiteY15" fmla="*/ 175349 h 593055"/>
              <a:gd name="connsiteX16" fmla="*/ 169278 w 607639"/>
              <a:gd name="connsiteY16" fmla="*/ 177394 h 593055"/>
              <a:gd name="connsiteX17" fmla="*/ 171325 w 607639"/>
              <a:gd name="connsiteY17" fmla="*/ 179884 h 593055"/>
              <a:gd name="connsiteX18" fmla="*/ 172839 w 607639"/>
              <a:gd name="connsiteY18" fmla="*/ 182729 h 593055"/>
              <a:gd name="connsiteX19" fmla="*/ 173818 w 607639"/>
              <a:gd name="connsiteY19" fmla="*/ 185842 h 593055"/>
              <a:gd name="connsiteX20" fmla="*/ 174085 w 607639"/>
              <a:gd name="connsiteY20" fmla="*/ 189043 h 593055"/>
              <a:gd name="connsiteX21" fmla="*/ 169278 w 607639"/>
              <a:gd name="connsiteY21" fmla="*/ 200780 h 593055"/>
              <a:gd name="connsiteX22" fmla="*/ 166786 w 607639"/>
              <a:gd name="connsiteY22" fmla="*/ 202825 h 593055"/>
              <a:gd name="connsiteX23" fmla="*/ 163937 w 607639"/>
              <a:gd name="connsiteY23" fmla="*/ 204336 h 593055"/>
              <a:gd name="connsiteX24" fmla="*/ 160822 w 607639"/>
              <a:gd name="connsiteY24" fmla="*/ 205314 h 593055"/>
              <a:gd name="connsiteX25" fmla="*/ 157617 w 607639"/>
              <a:gd name="connsiteY25" fmla="*/ 205581 h 593055"/>
              <a:gd name="connsiteX26" fmla="*/ 154323 w 607639"/>
              <a:gd name="connsiteY26" fmla="*/ 205314 h 593055"/>
              <a:gd name="connsiteX27" fmla="*/ 151208 w 607639"/>
              <a:gd name="connsiteY27" fmla="*/ 204336 h 593055"/>
              <a:gd name="connsiteX28" fmla="*/ 148359 w 607639"/>
              <a:gd name="connsiteY28" fmla="*/ 202825 h 593055"/>
              <a:gd name="connsiteX29" fmla="*/ 145867 w 607639"/>
              <a:gd name="connsiteY29" fmla="*/ 200780 h 593055"/>
              <a:gd name="connsiteX30" fmla="*/ 141060 w 607639"/>
              <a:gd name="connsiteY30" fmla="*/ 189043 h 593055"/>
              <a:gd name="connsiteX31" fmla="*/ 141327 w 607639"/>
              <a:gd name="connsiteY31" fmla="*/ 185842 h 593055"/>
              <a:gd name="connsiteX32" fmla="*/ 142306 w 607639"/>
              <a:gd name="connsiteY32" fmla="*/ 182729 h 593055"/>
              <a:gd name="connsiteX33" fmla="*/ 143820 w 607639"/>
              <a:gd name="connsiteY33" fmla="*/ 179884 h 593055"/>
              <a:gd name="connsiteX34" fmla="*/ 145867 w 607639"/>
              <a:gd name="connsiteY34" fmla="*/ 177394 h 593055"/>
              <a:gd name="connsiteX35" fmla="*/ 148359 w 607639"/>
              <a:gd name="connsiteY35" fmla="*/ 175349 h 593055"/>
              <a:gd name="connsiteX36" fmla="*/ 151208 w 607639"/>
              <a:gd name="connsiteY36" fmla="*/ 173838 h 593055"/>
              <a:gd name="connsiteX37" fmla="*/ 154323 w 607639"/>
              <a:gd name="connsiteY37" fmla="*/ 172860 h 593055"/>
              <a:gd name="connsiteX38" fmla="*/ 33110 w 607639"/>
              <a:gd name="connsiteY38" fmla="*/ 164324 h 593055"/>
              <a:gd name="connsiteX39" fmla="*/ 33110 w 607639"/>
              <a:gd name="connsiteY39" fmla="*/ 309989 h 593055"/>
              <a:gd name="connsiteX40" fmla="*/ 66754 w 607639"/>
              <a:gd name="connsiteY40" fmla="*/ 309989 h 593055"/>
              <a:gd name="connsiteX41" fmla="*/ 66754 w 607639"/>
              <a:gd name="connsiteY41" fmla="*/ 164324 h 593055"/>
              <a:gd name="connsiteX42" fmla="*/ 433120 w 607639"/>
              <a:gd name="connsiteY42" fmla="*/ 153595 h 593055"/>
              <a:gd name="connsiteX43" fmla="*/ 439614 w 607639"/>
              <a:gd name="connsiteY43" fmla="*/ 153595 h 593055"/>
              <a:gd name="connsiteX44" fmla="*/ 442728 w 607639"/>
              <a:gd name="connsiteY44" fmla="*/ 154573 h 593055"/>
              <a:gd name="connsiteX45" fmla="*/ 445575 w 607639"/>
              <a:gd name="connsiteY45" fmla="*/ 156084 h 593055"/>
              <a:gd name="connsiteX46" fmla="*/ 448066 w 607639"/>
              <a:gd name="connsiteY46" fmla="*/ 158129 h 593055"/>
              <a:gd name="connsiteX47" fmla="*/ 450112 w 607639"/>
              <a:gd name="connsiteY47" fmla="*/ 160619 h 593055"/>
              <a:gd name="connsiteX48" fmla="*/ 451625 w 607639"/>
              <a:gd name="connsiteY48" fmla="*/ 163464 h 593055"/>
              <a:gd name="connsiteX49" fmla="*/ 452603 w 607639"/>
              <a:gd name="connsiteY49" fmla="*/ 166576 h 593055"/>
              <a:gd name="connsiteX50" fmla="*/ 452959 w 607639"/>
              <a:gd name="connsiteY50" fmla="*/ 169777 h 593055"/>
              <a:gd name="connsiteX51" fmla="*/ 452603 w 607639"/>
              <a:gd name="connsiteY51" fmla="*/ 173067 h 593055"/>
              <a:gd name="connsiteX52" fmla="*/ 451625 w 607639"/>
              <a:gd name="connsiteY52" fmla="*/ 176180 h 593055"/>
              <a:gd name="connsiteX53" fmla="*/ 450112 w 607639"/>
              <a:gd name="connsiteY53" fmla="*/ 179025 h 593055"/>
              <a:gd name="connsiteX54" fmla="*/ 448066 w 607639"/>
              <a:gd name="connsiteY54" fmla="*/ 181515 h 593055"/>
              <a:gd name="connsiteX55" fmla="*/ 445575 w 607639"/>
              <a:gd name="connsiteY55" fmla="*/ 183560 h 593055"/>
              <a:gd name="connsiteX56" fmla="*/ 442728 w 607639"/>
              <a:gd name="connsiteY56" fmla="*/ 185071 h 593055"/>
              <a:gd name="connsiteX57" fmla="*/ 439614 w 607639"/>
              <a:gd name="connsiteY57" fmla="*/ 186049 h 593055"/>
              <a:gd name="connsiteX58" fmla="*/ 436411 w 607639"/>
              <a:gd name="connsiteY58" fmla="*/ 186316 h 593055"/>
              <a:gd name="connsiteX59" fmla="*/ 424668 w 607639"/>
              <a:gd name="connsiteY59" fmla="*/ 181515 h 593055"/>
              <a:gd name="connsiteX60" fmla="*/ 422622 w 607639"/>
              <a:gd name="connsiteY60" fmla="*/ 179025 h 593055"/>
              <a:gd name="connsiteX61" fmla="*/ 421110 w 607639"/>
              <a:gd name="connsiteY61" fmla="*/ 176180 h 593055"/>
              <a:gd name="connsiteX62" fmla="*/ 420131 w 607639"/>
              <a:gd name="connsiteY62" fmla="*/ 173067 h 593055"/>
              <a:gd name="connsiteX63" fmla="*/ 419864 w 607639"/>
              <a:gd name="connsiteY63" fmla="*/ 169777 h 593055"/>
              <a:gd name="connsiteX64" fmla="*/ 420131 w 607639"/>
              <a:gd name="connsiteY64" fmla="*/ 166576 h 593055"/>
              <a:gd name="connsiteX65" fmla="*/ 421110 w 607639"/>
              <a:gd name="connsiteY65" fmla="*/ 163464 h 593055"/>
              <a:gd name="connsiteX66" fmla="*/ 422622 w 607639"/>
              <a:gd name="connsiteY66" fmla="*/ 160619 h 593055"/>
              <a:gd name="connsiteX67" fmla="*/ 424668 w 607639"/>
              <a:gd name="connsiteY67" fmla="*/ 158129 h 593055"/>
              <a:gd name="connsiteX68" fmla="*/ 427159 w 607639"/>
              <a:gd name="connsiteY68" fmla="*/ 156084 h 593055"/>
              <a:gd name="connsiteX69" fmla="*/ 430006 w 607639"/>
              <a:gd name="connsiteY69" fmla="*/ 154573 h 593055"/>
              <a:gd name="connsiteX70" fmla="*/ 433120 w 607639"/>
              <a:gd name="connsiteY70" fmla="*/ 153595 h 593055"/>
              <a:gd name="connsiteX71" fmla="*/ 100576 w 607639"/>
              <a:gd name="connsiteY71" fmla="*/ 131262 h 593055"/>
              <a:gd name="connsiteX72" fmla="*/ 100576 w 607639"/>
              <a:gd name="connsiteY72" fmla="*/ 345984 h 593055"/>
              <a:gd name="connsiteX73" fmla="*/ 141073 w 607639"/>
              <a:gd name="connsiteY73" fmla="*/ 345984 h 593055"/>
              <a:gd name="connsiteX74" fmla="*/ 141073 w 607639"/>
              <a:gd name="connsiteY74" fmla="*/ 238623 h 593055"/>
              <a:gd name="connsiteX75" fmla="*/ 157628 w 607639"/>
              <a:gd name="connsiteY75" fmla="*/ 222092 h 593055"/>
              <a:gd name="connsiteX76" fmla="*/ 174183 w 607639"/>
              <a:gd name="connsiteY76" fmla="*/ 238623 h 593055"/>
              <a:gd name="connsiteX77" fmla="*/ 174183 w 607639"/>
              <a:gd name="connsiteY77" fmla="*/ 345984 h 593055"/>
              <a:gd name="connsiteX78" fmla="*/ 196168 w 607639"/>
              <a:gd name="connsiteY78" fmla="*/ 345984 h 593055"/>
              <a:gd name="connsiteX79" fmla="*/ 214592 w 607639"/>
              <a:gd name="connsiteY79" fmla="*/ 345984 h 593055"/>
              <a:gd name="connsiteX80" fmla="*/ 214592 w 607639"/>
              <a:gd name="connsiteY80" fmla="*/ 131262 h 593055"/>
              <a:gd name="connsiteX81" fmla="*/ 497628 w 607639"/>
              <a:gd name="connsiteY81" fmla="*/ 47098 h 593055"/>
              <a:gd name="connsiteX82" fmla="*/ 409157 w 607639"/>
              <a:gd name="connsiteY82" fmla="*/ 94202 h 593055"/>
              <a:gd name="connsiteX83" fmla="*/ 247702 w 607639"/>
              <a:gd name="connsiteY83" fmla="*/ 130374 h 593055"/>
              <a:gd name="connsiteX84" fmla="*/ 247702 w 607639"/>
              <a:gd name="connsiteY84" fmla="*/ 153214 h 593055"/>
              <a:gd name="connsiteX85" fmla="*/ 386728 w 607639"/>
              <a:gd name="connsiteY85" fmla="*/ 153214 h 593055"/>
              <a:gd name="connsiteX86" fmla="*/ 403283 w 607639"/>
              <a:gd name="connsiteY86" fmla="*/ 169745 h 593055"/>
              <a:gd name="connsiteX87" fmla="*/ 386728 w 607639"/>
              <a:gd name="connsiteY87" fmla="*/ 186276 h 593055"/>
              <a:gd name="connsiteX88" fmla="*/ 247702 w 607639"/>
              <a:gd name="connsiteY88" fmla="*/ 186276 h 593055"/>
              <a:gd name="connsiteX89" fmla="*/ 247702 w 607639"/>
              <a:gd name="connsiteY89" fmla="*/ 346872 h 593055"/>
              <a:gd name="connsiteX90" fmla="*/ 409157 w 607639"/>
              <a:gd name="connsiteY90" fmla="*/ 382956 h 593055"/>
              <a:gd name="connsiteX91" fmla="*/ 497628 w 607639"/>
              <a:gd name="connsiteY91" fmla="*/ 430148 h 593055"/>
              <a:gd name="connsiteX92" fmla="*/ 497628 w 607639"/>
              <a:gd name="connsiteY92" fmla="*/ 325098 h 593055"/>
              <a:gd name="connsiteX93" fmla="*/ 497628 w 607639"/>
              <a:gd name="connsiteY93" fmla="*/ 176322 h 593055"/>
              <a:gd name="connsiteX94" fmla="*/ 521927 w 607639"/>
              <a:gd name="connsiteY94" fmla="*/ 1950 h 593055"/>
              <a:gd name="connsiteX95" fmla="*/ 530738 w 607639"/>
              <a:gd name="connsiteY95" fmla="*/ 16525 h 593055"/>
              <a:gd name="connsiteX96" fmla="*/ 530738 w 607639"/>
              <a:gd name="connsiteY96" fmla="*/ 160858 h 593055"/>
              <a:gd name="connsiteX97" fmla="*/ 607639 w 607639"/>
              <a:gd name="connsiteY97" fmla="*/ 250710 h 593055"/>
              <a:gd name="connsiteX98" fmla="*/ 530738 w 607639"/>
              <a:gd name="connsiteY98" fmla="*/ 340562 h 593055"/>
              <a:gd name="connsiteX99" fmla="*/ 530738 w 607639"/>
              <a:gd name="connsiteY99" fmla="*/ 460721 h 593055"/>
              <a:gd name="connsiteX100" fmla="*/ 521927 w 607639"/>
              <a:gd name="connsiteY100" fmla="*/ 475296 h 593055"/>
              <a:gd name="connsiteX101" fmla="*/ 514183 w 607639"/>
              <a:gd name="connsiteY101" fmla="*/ 477251 h 593055"/>
              <a:gd name="connsiteX102" fmla="*/ 504927 w 607639"/>
              <a:gd name="connsiteY102" fmla="*/ 474407 h 593055"/>
              <a:gd name="connsiteX103" fmla="*/ 497628 w 607639"/>
              <a:gd name="connsiteY103" fmla="*/ 469519 h 593055"/>
              <a:gd name="connsiteX104" fmla="*/ 395806 w 607639"/>
              <a:gd name="connsiteY104" fmla="*/ 413173 h 593055"/>
              <a:gd name="connsiteX105" fmla="*/ 271733 w 607639"/>
              <a:gd name="connsiteY105" fmla="*/ 381978 h 593055"/>
              <a:gd name="connsiteX106" fmla="*/ 280901 w 607639"/>
              <a:gd name="connsiteY106" fmla="*/ 415750 h 593055"/>
              <a:gd name="connsiteX107" fmla="*/ 230346 w 607639"/>
              <a:gd name="connsiteY107" fmla="*/ 480629 h 593055"/>
              <a:gd name="connsiteX108" fmla="*/ 241738 w 607639"/>
              <a:gd name="connsiteY108" fmla="*/ 558038 h 593055"/>
              <a:gd name="connsiteX109" fmla="*/ 227853 w 607639"/>
              <a:gd name="connsiteY109" fmla="*/ 576791 h 593055"/>
              <a:gd name="connsiteX110" fmla="*/ 119089 w 607639"/>
              <a:gd name="connsiteY110" fmla="*/ 592877 h 593055"/>
              <a:gd name="connsiteX111" fmla="*/ 116686 w 607639"/>
              <a:gd name="connsiteY111" fmla="*/ 593055 h 593055"/>
              <a:gd name="connsiteX112" fmla="*/ 106806 w 607639"/>
              <a:gd name="connsiteY112" fmla="*/ 589767 h 593055"/>
              <a:gd name="connsiteX113" fmla="*/ 100309 w 607639"/>
              <a:gd name="connsiteY113" fmla="*/ 578924 h 593055"/>
              <a:gd name="connsiteX114" fmla="*/ 69424 w 607639"/>
              <a:gd name="connsiteY114" fmla="*/ 370246 h 593055"/>
              <a:gd name="connsiteX115" fmla="*/ 67466 w 607639"/>
              <a:gd name="connsiteY115" fmla="*/ 362514 h 593055"/>
              <a:gd name="connsiteX116" fmla="*/ 67466 w 607639"/>
              <a:gd name="connsiteY116" fmla="*/ 343051 h 593055"/>
              <a:gd name="connsiteX117" fmla="*/ 16555 w 607639"/>
              <a:gd name="connsiteY117" fmla="*/ 343051 h 593055"/>
              <a:gd name="connsiteX118" fmla="*/ 0 w 607639"/>
              <a:gd name="connsiteY118" fmla="*/ 326520 h 593055"/>
              <a:gd name="connsiteX119" fmla="*/ 0 w 607639"/>
              <a:gd name="connsiteY119" fmla="*/ 147793 h 593055"/>
              <a:gd name="connsiteX120" fmla="*/ 16555 w 607639"/>
              <a:gd name="connsiteY120" fmla="*/ 131262 h 593055"/>
              <a:gd name="connsiteX121" fmla="*/ 67466 w 607639"/>
              <a:gd name="connsiteY121" fmla="*/ 131262 h 593055"/>
              <a:gd name="connsiteX122" fmla="*/ 67466 w 607639"/>
              <a:gd name="connsiteY122" fmla="*/ 114732 h 593055"/>
              <a:gd name="connsiteX123" fmla="*/ 84021 w 607639"/>
              <a:gd name="connsiteY123" fmla="*/ 98201 h 593055"/>
              <a:gd name="connsiteX124" fmla="*/ 228744 w 607639"/>
              <a:gd name="connsiteY124" fmla="*/ 98201 h 593055"/>
              <a:gd name="connsiteX125" fmla="*/ 230702 w 607639"/>
              <a:gd name="connsiteY125" fmla="*/ 98023 h 593055"/>
              <a:gd name="connsiteX126" fmla="*/ 395806 w 607639"/>
              <a:gd name="connsiteY126" fmla="*/ 63984 h 593055"/>
              <a:gd name="connsiteX127" fmla="*/ 497628 w 607639"/>
              <a:gd name="connsiteY127" fmla="*/ 7727 h 593055"/>
              <a:gd name="connsiteX128" fmla="*/ 504927 w 607639"/>
              <a:gd name="connsiteY128" fmla="*/ 2750 h 593055"/>
              <a:gd name="connsiteX129" fmla="*/ 521927 w 607639"/>
              <a:gd name="connsiteY129" fmla="*/ 1950 h 59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607639" h="593055">
                <a:moveTo>
                  <a:pt x="215749" y="381889"/>
                </a:moveTo>
                <a:lnTo>
                  <a:pt x="225450" y="447567"/>
                </a:lnTo>
                <a:cubicBezTo>
                  <a:pt x="238445" y="442857"/>
                  <a:pt x="247791" y="430326"/>
                  <a:pt x="247791" y="415750"/>
                </a:cubicBezTo>
                <a:cubicBezTo>
                  <a:pt x="247791" y="397620"/>
                  <a:pt x="233550" y="382867"/>
                  <a:pt x="215749" y="381889"/>
                </a:cubicBezTo>
                <a:close/>
                <a:moveTo>
                  <a:pt x="104225" y="379045"/>
                </a:moveTo>
                <a:lnTo>
                  <a:pt x="130660" y="557772"/>
                </a:lnTo>
                <a:lnTo>
                  <a:pt x="206581" y="546574"/>
                </a:lnTo>
                <a:lnTo>
                  <a:pt x="181838" y="379045"/>
                </a:lnTo>
                <a:close/>
                <a:moveTo>
                  <a:pt x="530738" y="194541"/>
                </a:moveTo>
                <a:lnTo>
                  <a:pt x="530738" y="306879"/>
                </a:lnTo>
                <a:cubicBezTo>
                  <a:pt x="555838" y="300569"/>
                  <a:pt x="574529" y="277728"/>
                  <a:pt x="574529" y="250710"/>
                </a:cubicBezTo>
                <a:cubicBezTo>
                  <a:pt x="574529" y="223692"/>
                  <a:pt x="555838" y="200940"/>
                  <a:pt x="530738" y="194541"/>
                </a:cubicBezTo>
                <a:close/>
                <a:moveTo>
                  <a:pt x="154323" y="172860"/>
                </a:moveTo>
                <a:cubicBezTo>
                  <a:pt x="156460" y="172415"/>
                  <a:pt x="158685" y="172415"/>
                  <a:pt x="160822" y="172860"/>
                </a:cubicBezTo>
                <a:cubicBezTo>
                  <a:pt x="161890" y="173037"/>
                  <a:pt x="162869" y="173393"/>
                  <a:pt x="163937" y="173838"/>
                </a:cubicBezTo>
                <a:cubicBezTo>
                  <a:pt x="164916" y="174193"/>
                  <a:pt x="165896" y="174727"/>
                  <a:pt x="166786" y="175349"/>
                </a:cubicBezTo>
                <a:cubicBezTo>
                  <a:pt x="167676" y="175972"/>
                  <a:pt x="168477" y="176594"/>
                  <a:pt x="169278" y="177394"/>
                </a:cubicBezTo>
                <a:cubicBezTo>
                  <a:pt x="170079" y="178195"/>
                  <a:pt x="170702" y="178995"/>
                  <a:pt x="171325" y="179884"/>
                </a:cubicBezTo>
                <a:cubicBezTo>
                  <a:pt x="171949" y="180773"/>
                  <a:pt x="172483" y="181751"/>
                  <a:pt x="172839" y="182729"/>
                </a:cubicBezTo>
                <a:cubicBezTo>
                  <a:pt x="173284" y="183796"/>
                  <a:pt x="173640" y="184775"/>
                  <a:pt x="173818" y="185842"/>
                </a:cubicBezTo>
                <a:cubicBezTo>
                  <a:pt x="173996" y="186909"/>
                  <a:pt x="174085" y="187976"/>
                  <a:pt x="174085" y="189043"/>
                </a:cubicBezTo>
                <a:cubicBezTo>
                  <a:pt x="174085" y="193399"/>
                  <a:pt x="172394" y="197667"/>
                  <a:pt x="169278" y="200780"/>
                </a:cubicBezTo>
                <a:cubicBezTo>
                  <a:pt x="168477" y="201491"/>
                  <a:pt x="167676" y="202202"/>
                  <a:pt x="166786" y="202825"/>
                </a:cubicBezTo>
                <a:cubicBezTo>
                  <a:pt x="165896" y="203447"/>
                  <a:pt x="164916" y="203892"/>
                  <a:pt x="163937" y="204336"/>
                </a:cubicBezTo>
                <a:cubicBezTo>
                  <a:pt x="162869" y="204781"/>
                  <a:pt x="161890" y="205048"/>
                  <a:pt x="160822" y="205314"/>
                </a:cubicBezTo>
                <a:cubicBezTo>
                  <a:pt x="159753" y="205492"/>
                  <a:pt x="158685" y="205581"/>
                  <a:pt x="157617" y="205581"/>
                </a:cubicBezTo>
                <a:cubicBezTo>
                  <a:pt x="156460" y="205581"/>
                  <a:pt x="155392" y="205492"/>
                  <a:pt x="154323" y="205314"/>
                </a:cubicBezTo>
                <a:cubicBezTo>
                  <a:pt x="153255" y="205048"/>
                  <a:pt x="152276" y="204781"/>
                  <a:pt x="151208" y="204336"/>
                </a:cubicBezTo>
                <a:cubicBezTo>
                  <a:pt x="150229" y="203892"/>
                  <a:pt x="149249" y="203447"/>
                  <a:pt x="148359" y="202825"/>
                </a:cubicBezTo>
                <a:cubicBezTo>
                  <a:pt x="147469" y="202202"/>
                  <a:pt x="146668" y="201491"/>
                  <a:pt x="145867" y="200780"/>
                </a:cubicBezTo>
                <a:cubicBezTo>
                  <a:pt x="142751" y="197667"/>
                  <a:pt x="141060" y="193399"/>
                  <a:pt x="141060" y="189043"/>
                </a:cubicBezTo>
                <a:cubicBezTo>
                  <a:pt x="141060" y="187976"/>
                  <a:pt x="141149" y="186909"/>
                  <a:pt x="141327" y="185842"/>
                </a:cubicBezTo>
                <a:cubicBezTo>
                  <a:pt x="141594" y="184775"/>
                  <a:pt x="141861" y="183796"/>
                  <a:pt x="142306" y="182729"/>
                </a:cubicBezTo>
                <a:cubicBezTo>
                  <a:pt x="142751" y="181751"/>
                  <a:pt x="143196" y="180773"/>
                  <a:pt x="143820" y="179884"/>
                </a:cubicBezTo>
                <a:cubicBezTo>
                  <a:pt x="144443" y="178995"/>
                  <a:pt x="145066" y="178195"/>
                  <a:pt x="145867" y="177394"/>
                </a:cubicBezTo>
                <a:cubicBezTo>
                  <a:pt x="146668" y="176594"/>
                  <a:pt x="147469" y="175972"/>
                  <a:pt x="148359" y="175349"/>
                </a:cubicBezTo>
                <a:cubicBezTo>
                  <a:pt x="149249" y="174727"/>
                  <a:pt x="150229" y="174193"/>
                  <a:pt x="151208" y="173838"/>
                </a:cubicBezTo>
                <a:cubicBezTo>
                  <a:pt x="152276" y="173393"/>
                  <a:pt x="153255" y="173037"/>
                  <a:pt x="154323" y="172860"/>
                </a:cubicBezTo>
                <a:close/>
                <a:moveTo>
                  <a:pt x="33110" y="164324"/>
                </a:moveTo>
                <a:lnTo>
                  <a:pt x="33110" y="309989"/>
                </a:lnTo>
                <a:lnTo>
                  <a:pt x="66754" y="309989"/>
                </a:lnTo>
                <a:lnTo>
                  <a:pt x="66754" y="164324"/>
                </a:lnTo>
                <a:close/>
                <a:moveTo>
                  <a:pt x="433120" y="153595"/>
                </a:moveTo>
                <a:cubicBezTo>
                  <a:pt x="435255" y="153150"/>
                  <a:pt x="437479" y="153150"/>
                  <a:pt x="439614" y="153595"/>
                </a:cubicBezTo>
                <a:cubicBezTo>
                  <a:pt x="440682" y="153861"/>
                  <a:pt x="441660" y="154128"/>
                  <a:pt x="442728" y="154573"/>
                </a:cubicBezTo>
                <a:cubicBezTo>
                  <a:pt x="443707" y="154928"/>
                  <a:pt x="444685" y="155462"/>
                  <a:pt x="445575" y="156084"/>
                </a:cubicBezTo>
                <a:cubicBezTo>
                  <a:pt x="446465" y="156707"/>
                  <a:pt x="447265" y="157329"/>
                  <a:pt x="448066" y="158129"/>
                </a:cubicBezTo>
                <a:cubicBezTo>
                  <a:pt x="448867" y="158841"/>
                  <a:pt x="449489" y="159730"/>
                  <a:pt x="450112" y="160619"/>
                </a:cubicBezTo>
                <a:cubicBezTo>
                  <a:pt x="450735" y="161508"/>
                  <a:pt x="451269" y="162486"/>
                  <a:pt x="451625" y="163464"/>
                </a:cubicBezTo>
                <a:cubicBezTo>
                  <a:pt x="452069" y="164442"/>
                  <a:pt x="452336" y="165509"/>
                  <a:pt x="452603" y="166576"/>
                </a:cubicBezTo>
                <a:cubicBezTo>
                  <a:pt x="452781" y="167643"/>
                  <a:pt x="452959" y="168710"/>
                  <a:pt x="452959" y="169777"/>
                </a:cubicBezTo>
                <a:cubicBezTo>
                  <a:pt x="452959" y="170844"/>
                  <a:pt x="452781" y="172000"/>
                  <a:pt x="452603" y="173067"/>
                </a:cubicBezTo>
                <a:cubicBezTo>
                  <a:pt x="452336" y="174134"/>
                  <a:pt x="452069" y="175113"/>
                  <a:pt x="451625" y="176180"/>
                </a:cubicBezTo>
                <a:cubicBezTo>
                  <a:pt x="451269" y="177158"/>
                  <a:pt x="450735" y="178136"/>
                  <a:pt x="450112" y="179025"/>
                </a:cubicBezTo>
                <a:cubicBezTo>
                  <a:pt x="449489" y="179914"/>
                  <a:pt x="448867" y="180714"/>
                  <a:pt x="448066" y="181515"/>
                </a:cubicBezTo>
                <a:cubicBezTo>
                  <a:pt x="447265" y="182315"/>
                  <a:pt x="446465" y="182937"/>
                  <a:pt x="445575" y="183560"/>
                </a:cubicBezTo>
                <a:cubicBezTo>
                  <a:pt x="444685" y="184182"/>
                  <a:pt x="443707" y="184716"/>
                  <a:pt x="442728" y="185071"/>
                </a:cubicBezTo>
                <a:cubicBezTo>
                  <a:pt x="441660" y="185516"/>
                  <a:pt x="440682" y="185783"/>
                  <a:pt x="439614" y="186049"/>
                </a:cubicBezTo>
                <a:cubicBezTo>
                  <a:pt x="438547" y="186227"/>
                  <a:pt x="437479" y="186316"/>
                  <a:pt x="436411" y="186316"/>
                </a:cubicBezTo>
                <a:cubicBezTo>
                  <a:pt x="432052" y="186316"/>
                  <a:pt x="427782" y="184627"/>
                  <a:pt x="424668" y="181515"/>
                </a:cubicBezTo>
                <a:cubicBezTo>
                  <a:pt x="423867" y="180714"/>
                  <a:pt x="423245" y="179914"/>
                  <a:pt x="422622" y="179025"/>
                </a:cubicBezTo>
                <a:cubicBezTo>
                  <a:pt x="421999" y="178136"/>
                  <a:pt x="421554" y="177158"/>
                  <a:pt x="421110" y="176180"/>
                </a:cubicBezTo>
                <a:cubicBezTo>
                  <a:pt x="420665" y="175113"/>
                  <a:pt x="420309" y="174134"/>
                  <a:pt x="420131" y="173067"/>
                </a:cubicBezTo>
                <a:cubicBezTo>
                  <a:pt x="419953" y="172000"/>
                  <a:pt x="419864" y="170844"/>
                  <a:pt x="419864" y="169777"/>
                </a:cubicBezTo>
                <a:cubicBezTo>
                  <a:pt x="419864" y="168710"/>
                  <a:pt x="419953" y="167643"/>
                  <a:pt x="420131" y="166576"/>
                </a:cubicBezTo>
                <a:cubicBezTo>
                  <a:pt x="420309" y="165509"/>
                  <a:pt x="420665" y="164442"/>
                  <a:pt x="421110" y="163464"/>
                </a:cubicBezTo>
                <a:cubicBezTo>
                  <a:pt x="421554" y="162486"/>
                  <a:pt x="421999" y="161508"/>
                  <a:pt x="422622" y="160619"/>
                </a:cubicBezTo>
                <a:cubicBezTo>
                  <a:pt x="423245" y="159730"/>
                  <a:pt x="423867" y="158841"/>
                  <a:pt x="424668" y="158129"/>
                </a:cubicBezTo>
                <a:cubicBezTo>
                  <a:pt x="425469" y="157329"/>
                  <a:pt x="426269" y="156707"/>
                  <a:pt x="427159" y="156084"/>
                </a:cubicBezTo>
                <a:cubicBezTo>
                  <a:pt x="428049" y="155462"/>
                  <a:pt x="429027" y="154928"/>
                  <a:pt x="430006" y="154573"/>
                </a:cubicBezTo>
                <a:cubicBezTo>
                  <a:pt x="431074" y="154128"/>
                  <a:pt x="432052" y="153861"/>
                  <a:pt x="433120" y="153595"/>
                </a:cubicBezTo>
                <a:close/>
                <a:moveTo>
                  <a:pt x="100576" y="131262"/>
                </a:moveTo>
                <a:lnTo>
                  <a:pt x="100576" y="345984"/>
                </a:lnTo>
                <a:lnTo>
                  <a:pt x="141073" y="345984"/>
                </a:lnTo>
                <a:lnTo>
                  <a:pt x="141073" y="238623"/>
                </a:lnTo>
                <a:cubicBezTo>
                  <a:pt x="141073" y="229558"/>
                  <a:pt x="148461" y="222092"/>
                  <a:pt x="157628" y="222092"/>
                </a:cubicBezTo>
                <a:cubicBezTo>
                  <a:pt x="166707" y="222092"/>
                  <a:pt x="174183" y="229558"/>
                  <a:pt x="174183" y="238623"/>
                </a:cubicBezTo>
                <a:lnTo>
                  <a:pt x="174183" y="345984"/>
                </a:lnTo>
                <a:lnTo>
                  <a:pt x="196168" y="345984"/>
                </a:lnTo>
                <a:lnTo>
                  <a:pt x="214592" y="345984"/>
                </a:lnTo>
                <a:lnTo>
                  <a:pt x="214592" y="131262"/>
                </a:lnTo>
                <a:close/>
                <a:moveTo>
                  <a:pt x="497628" y="47098"/>
                </a:moveTo>
                <a:cubicBezTo>
                  <a:pt x="468524" y="65318"/>
                  <a:pt x="438885" y="81137"/>
                  <a:pt x="409157" y="94202"/>
                </a:cubicBezTo>
                <a:cubicBezTo>
                  <a:pt x="363676" y="114376"/>
                  <a:pt x="306890" y="126996"/>
                  <a:pt x="247702" y="130374"/>
                </a:cubicBezTo>
                <a:lnTo>
                  <a:pt x="247702" y="153214"/>
                </a:lnTo>
                <a:lnTo>
                  <a:pt x="386728" y="153214"/>
                </a:lnTo>
                <a:cubicBezTo>
                  <a:pt x="395806" y="153214"/>
                  <a:pt x="403283" y="160680"/>
                  <a:pt x="403283" y="169745"/>
                </a:cubicBezTo>
                <a:cubicBezTo>
                  <a:pt x="403283" y="178899"/>
                  <a:pt x="395806" y="186276"/>
                  <a:pt x="386728" y="186276"/>
                </a:cubicBezTo>
                <a:lnTo>
                  <a:pt x="247702" y="186276"/>
                </a:lnTo>
                <a:lnTo>
                  <a:pt x="247702" y="346872"/>
                </a:lnTo>
                <a:cubicBezTo>
                  <a:pt x="306890" y="350161"/>
                  <a:pt x="363676" y="362870"/>
                  <a:pt x="409157" y="382956"/>
                </a:cubicBezTo>
                <a:cubicBezTo>
                  <a:pt x="438885" y="396109"/>
                  <a:pt x="468524" y="411929"/>
                  <a:pt x="497628" y="430148"/>
                </a:cubicBezTo>
                <a:lnTo>
                  <a:pt x="497628" y="325098"/>
                </a:lnTo>
                <a:lnTo>
                  <a:pt x="497628" y="176322"/>
                </a:lnTo>
                <a:close/>
                <a:moveTo>
                  <a:pt x="521927" y="1950"/>
                </a:moveTo>
                <a:cubicBezTo>
                  <a:pt x="527356" y="4794"/>
                  <a:pt x="530738" y="10393"/>
                  <a:pt x="530738" y="16525"/>
                </a:cubicBezTo>
                <a:lnTo>
                  <a:pt x="530738" y="160858"/>
                </a:lnTo>
                <a:cubicBezTo>
                  <a:pt x="574262" y="167701"/>
                  <a:pt x="607639" y="205384"/>
                  <a:pt x="607639" y="250710"/>
                </a:cubicBezTo>
                <a:cubicBezTo>
                  <a:pt x="607639" y="296036"/>
                  <a:pt x="574262" y="333719"/>
                  <a:pt x="530738" y="340562"/>
                </a:cubicBezTo>
                <a:lnTo>
                  <a:pt x="530738" y="460721"/>
                </a:lnTo>
                <a:cubicBezTo>
                  <a:pt x="530738" y="466764"/>
                  <a:pt x="527356" y="472363"/>
                  <a:pt x="521927" y="475296"/>
                </a:cubicBezTo>
                <a:cubicBezTo>
                  <a:pt x="519524" y="476540"/>
                  <a:pt x="516854" y="477251"/>
                  <a:pt x="514183" y="477251"/>
                </a:cubicBezTo>
                <a:cubicBezTo>
                  <a:pt x="510890" y="477251"/>
                  <a:pt x="507686" y="476274"/>
                  <a:pt x="504927" y="474407"/>
                </a:cubicBezTo>
                <a:lnTo>
                  <a:pt x="497628" y="469519"/>
                </a:lnTo>
                <a:cubicBezTo>
                  <a:pt x="464251" y="447301"/>
                  <a:pt x="429984" y="428282"/>
                  <a:pt x="395806" y="413173"/>
                </a:cubicBezTo>
                <a:cubicBezTo>
                  <a:pt x="360471" y="397531"/>
                  <a:pt x="317482" y="386866"/>
                  <a:pt x="271733" y="381978"/>
                </a:cubicBezTo>
                <a:cubicBezTo>
                  <a:pt x="277518" y="391843"/>
                  <a:pt x="280901" y="403397"/>
                  <a:pt x="280901" y="415750"/>
                </a:cubicBezTo>
                <a:cubicBezTo>
                  <a:pt x="280901" y="446945"/>
                  <a:pt x="259361" y="473252"/>
                  <a:pt x="230346" y="480629"/>
                </a:cubicBezTo>
                <a:lnTo>
                  <a:pt x="241738" y="558038"/>
                </a:lnTo>
                <a:cubicBezTo>
                  <a:pt x="243073" y="567104"/>
                  <a:pt x="236843" y="575458"/>
                  <a:pt x="227853" y="576791"/>
                </a:cubicBezTo>
                <a:lnTo>
                  <a:pt x="119089" y="592877"/>
                </a:lnTo>
                <a:cubicBezTo>
                  <a:pt x="118288" y="592966"/>
                  <a:pt x="117487" y="593055"/>
                  <a:pt x="116686" y="593055"/>
                </a:cubicBezTo>
                <a:cubicBezTo>
                  <a:pt x="113126" y="593055"/>
                  <a:pt x="109655" y="591900"/>
                  <a:pt x="106806" y="589767"/>
                </a:cubicBezTo>
                <a:cubicBezTo>
                  <a:pt x="103246" y="587189"/>
                  <a:pt x="100932" y="583279"/>
                  <a:pt x="100309" y="578924"/>
                </a:cubicBezTo>
                <a:lnTo>
                  <a:pt x="69424" y="370246"/>
                </a:lnTo>
                <a:cubicBezTo>
                  <a:pt x="68178" y="367936"/>
                  <a:pt x="67466" y="365269"/>
                  <a:pt x="67466" y="362514"/>
                </a:cubicBezTo>
                <a:lnTo>
                  <a:pt x="67466" y="343051"/>
                </a:lnTo>
                <a:lnTo>
                  <a:pt x="16555" y="343051"/>
                </a:lnTo>
                <a:cubicBezTo>
                  <a:pt x="7387" y="343051"/>
                  <a:pt x="0" y="335585"/>
                  <a:pt x="0" y="326520"/>
                </a:cubicBezTo>
                <a:lnTo>
                  <a:pt x="0" y="147793"/>
                </a:lnTo>
                <a:cubicBezTo>
                  <a:pt x="0" y="138639"/>
                  <a:pt x="7387" y="131262"/>
                  <a:pt x="16555" y="131262"/>
                </a:cubicBezTo>
                <a:lnTo>
                  <a:pt x="67466" y="131262"/>
                </a:lnTo>
                <a:lnTo>
                  <a:pt x="67466" y="114732"/>
                </a:lnTo>
                <a:cubicBezTo>
                  <a:pt x="67466" y="105578"/>
                  <a:pt x="74942" y="98201"/>
                  <a:pt x="84021" y="98201"/>
                </a:cubicBezTo>
                <a:lnTo>
                  <a:pt x="228744" y="98201"/>
                </a:lnTo>
                <a:cubicBezTo>
                  <a:pt x="229367" y="98112"/>
                  <a:pt x="229990" y="98023"/>
                  <a:pt x="230702" y="98023"/>
                </a:cubicBezTo>
                <a:cubicBezTo>
                  <a:pt x="291403" y="96335"/>
                  <a:pt x="350058" y="84248"/>
                  <a:pt x="395806" y="63984"/>
                </a:cubicBezTo>
                <a:cubicBezTo>
                  <a:pt x="429984" y="48876"/>
                  <a:pt x="464251" y="29945"/>
                  <a:pt x="497628" y="7727"/>
                </a:cubicBezTo>
                <a:lnTo>
                  <a:pt x="504927" y="2750"/>
                </a:lnTo>
                <a:cubicBezTo>
                  <a:pt x="510000" y="-627"/>
                  <a:pt x="516587" y="-894"/>
                  <a:pt x="521927" y="1950"/>
                </a:cubicBez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</p:sp>
      <p:sp>
        <p:nvSpPr>
          <p:cNvPr id="11" name="標題 1"/>
          <p:cNvSpPr>
            <a:spLocks noGrp="1"/>
          </p:cNvSpPr>
          <p:nvPr>
            <p:ph type="title" hasCustomPrompt="1"/>
          </p:nvPr>
        </p:nvSpPr>
        <p:spPr>
          <a:xfrm>
            <a:off x="3790950" y="45418"/>
            <a:ext cx="6408712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</a:t>
            </a:r>
          </a:p>
        </p:txBody>
      </p:sp>
    </p:spTree>
    <p:extLst>
      <p:ext uri="{BB962C8B-B14F-4D97-AF65-F5344CB8AC3E}">
        <p14:creationId xmlns:p14="http://schemas.microsoft.com/office/powerpoint/2010/main" val="17848606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職涯導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B8D4D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職涯導航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FB8D4D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6" descr="C:\Users\K1011102\Desktop\3 (1)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69537"/>
            <a:ext cx="720714" cy="56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19323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法律條文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1845618"/>
            <a:ext cx="8640563" cy="446449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條文內文，正黑體、行距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4FC6D8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法律條文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4FC6D8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2" name="圖片 1">
            <a:extLst>
              <a:ext uri="{FF2B5EF4-FFF2-40B4-BE49-F238E27FC236}">
                <a16:creationId xmlns="" xmlns:a16="http://schemas.microsoft.com/office/drawing/2014/main" id="{42ED71E6-DBED-493D-B174-F07DB5FB231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34963" y="118557"/>
            <a:ext cx="650783" cy="669548"/>
          </a:xfrm>
          <a:prstGeom prst="rect">
            <a:avLst/>
          </a:prstGeom>
        </p:spPr>
      </p:pic>
      <p:sp>
        <p:nvSpPr>
          <p:cNvPr id="10" name="文字版面配置區 20"/>
          <p:cNvSpPr>
            <a:spLocks noGrp="1"/>
          </p:cNvSpPr>
          <p:nvPr>
            <p:ph type="body" sz="quarter" idx="16" hasCustomPrompt="1"/>
          </p:nvPr>
        </p:nvSpPr>
        <p:spPr>
          <a:xfrm>
            <a:off x="336129" y="981522"/>
            <a:ext cx="11090276" cy="86409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8525" indent="0">
              <a:lnSpc>
                <a:spcPct val="130000"/>
              </a:lnSpc>
              <a:spcBef>
                <a:spcPts val="800"/>
              </a:spcBef>
              <a:buNone/>
              <a:defRPr sz="3600" b="1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spcBef>
                <a:spcPts val="800"/>
              </a:spcBef>
              <a:defRPr>
                <a:latin typeface="標楷體" pitchFamily="65" charset="-120"/>
                <a:ea typeface="標楷體" pitchFamily="65" charset="-120"/>
              </a:defRPr>
            </a:lvl2pPr>
          </a:lstStyle>
          <a:p>
            <a:pPr lvl="0"/>
            <a:r>
              <a:rPr lang="en-US" altLang="zh-TW" dirty="0"/>
              <a:t>【</a:t>
            </a:r>
            <a:r>
              <a:rPr lang="zh-TW" altLang="en-US" dirty="0"/>
              <a:t>法律條文標題</a:t>
            </a:r>
            <a:r>
              <a:rPr lang="en-US" altLang="zh-TW" dirty="0"/>
              <a:t>】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87013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段標">
    <p:bg>
      <p:bgPr>
        <a:solidFill>
          <a:srgbClr val="FCD5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333376" y="2419350"/>
            <a:ext cx="11518420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cxnSp>
        <p:nvCxnSpPr>
          <p:cNvPr id="33" name="直線接點 32"/>
          <p:cNvCxnSpPr/>
          <p:nvPr userDrawn="1"/>
        </p:nvCxnSpPr>
        <p:spPr>
          <a:xfrm>
            <a:off x="334394" y="3309885"/>
            <a:ext cx="11517401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2720845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段標"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333376" y="2419350"/>
            <a:ext cx="11518420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cxnSp>
        <p:nvCxnSpPr>
          <p:cNvPr id="33" name="直線接點 32"/>
          <p:cNvCxnSpPr/>
          <p:nvPr userDrawn="1"/>
        </p:nvCxnSpPr>
        <p:spPr>
          <a:xfrm>
            <a:off x="334394" y="3309885"/>
            <a:ext cx="11517401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843183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37209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4" name="矩形 13"/>
          <p:cNvSpPr/>
          <p:nvPr userDrawn="1"/>
        </p:nvSpPr>
        <p:spPr>
          <a:xfrm>
            <a:off x="9725314" y="0"/>
            <a:ext cx="2465099" cy="6480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</a:p>
        </p:txBody>
      </p:sp>
      <p:sp>
        <p:nvSpPr>
          <p:cNvPr id="16" name="Text Box 10"/>
          <p:cNvSpPr txBox="1">
            <a:spLocks noChangeArrowheads="1"/>
          </p:cNvSpPr>
          <p:nvPr userDrawn="1"/>
        </p:nvSpPr>
        <p:spPr bwMode="auto">
          <a:xfrm>
            <a:off x="2998862" y="117426"/>
            <a:ext cx="324036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問題思考</a:t>
            </a:r>
          </a:p>
        </p:txBody>
      </p: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9144619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sp>
        <p:nvSpPr>
          <p:cNvPr id="18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8140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/>
              <a:t>A</a:t>
            </a:r>
            <a:endParaRPr lang="zh-TW" altLang="en-US" dirty="0"/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9695606" y="981522"/>
            <a:ext cx="0" cy="5828779"/>
          </a:xfrm>
          <a:prstGeom prst="line">
            <a:avLst/>
          </a:prstGeom>
          <a:ln w="57150" cap="rnd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410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逐步解析(關鍵積木)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4" name="矩形 13"/>
          <p:cNvSpPr/>
          <p:nvPr userDrawn="1"/>
        </p:nvSpPr>
        <p:spPr>
          <a:xfrm>
            <a:off x="9725314" y="0"/>
            <a:ext cx="2465099" cy="6480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7686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sp>
        <p:nvSpPr>
          <p:cNvPr id="13" name="矩形 12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9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</a:p>
        </p:txBody>
      </p:sp>
      <p:sp>
        <p:nvSpPr>
          <p:cNvPr id="20" name="Text Box 10"/>
          <p:cNvSpPr txBox="1">
            <a:spLocks noChangeArrowheads="1"/>
          </p:cNvSpPr>
          <p:nvPr userDrawn="1"/>
        </p:nvSpPr>
        <p:spPr bwMode="auto">
          <a:xfrm>
            <a:off x="2998862" y="117426"/>
            <a:ext cx="324036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關鍵積木</a:t>
            </a:r>
          </a:p>
        </p:txBody>
      </p:sp>
      <p:sp>
        <p:nvSpPr>
          <p:cNvPr id="21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4234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/>
              <a:t>A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35289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解題示範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5" name="Text Box 10"/>
          <p:cNvSpPr txBox="1">
            <a:spLocks noChangeArrowheads="1"/>
          </p:cNvSpPr>
          <p:nvPr userDrawn="1"/>
        </p:nvSpPr>
        <p:spPr bwMode="auto">
          <a:xfrm>
            <a:off x="4727054" y="2133650"/>
            <a:ext cx="5688632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7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請看老師</a:t>
            </a:r>
            <a:endParaRPr kumimoji="1" lang="en-US" altLang="zh-TW" sz="72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kumimoji="1" lang="zh-TW" altLang="en-US" sz="7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　　解題示範</a:t>
            </a:r>
          </a:p>
        </p:txBody>
      </p:sp>
      <p:sp>
        <p:nvSpPr>
          <p:cNvPr id="16" name="students-teacher-and-blackboard_42968"/>
          <p:cNvSpPr>
            <a:spLocks noChangeAspect="1"/>
          </p:cNvSpPr>
          <p:nvPr userDrawn="1"/>
        </p:nvSpPr>
        <p:spPr bwMode="auto">
          <a:xfrm>
            <a:off x="1414686" y="1989634"/>
            <a:ext cx="2592288" cy="2507865"/>
          </a:xfrm>
          <a:custGeom>
            <a:avLst/>
            <a:gdLst>
              <a:gd name="connsiteX0" fmla="*/ 453585 w 600029"/>
              <a:gd name="connsiteY0" fmla="*/ 282542 h 580488"/>
              <a:gd name="connsiteX1" fmla="*/ 549682 w 600029"/>
              <a:gd name="connsiteY1" fmla="*/ 282542 h 580488"/>
              <a:gd name="connsiteX2" fmla="*/ 549682 w 600029"/>
              <a:gd name="connsiteY2" fmla="*/ 318406 h 580488"/>
              <a:gd name="connsiteX3" fmla="*/ 453585 w 600029"/>
              <a:gd name="connsiteY3" fmla="*/ 318406 h 580488"/>
              <a:gd name="connsiteX4" fmla="*/ 430645 w 600029"/>
              <a:gd name="connsiteY4" fmla="*/ 219282 h 580488"/>
              <a:gd name="connsiteX5" fmla="*/ 424903 w 600029"/>
              <a:gd name="connsiteY5" fmla="*/ 223582 h 580488"/>
              <a:gd name="connsiteX6" fmla="*/ 424903 w 600029"/>
              <a:gd name="connsiteY6" fmla="*/ 227882 h 580488"/>
              <a:gd name="connsiteX7" fmla="*/ 427774 w 600029"/>
              <a:gd name="connsiteY7" fmla="*/ 232182 h 580488"/>
              <a:gd name="connsiteX8" fmla="*/ 436387 w 600029"/>
              <a:gd name="connsiteY8" fmla="*/ 229315 h 580488"/>
              <a:gd name="connsiteX9" fmla="*/ 433516 w 600029"/>
              <a:gd name="connsiteY9" fmla="*/ 220715 h 580488"/>
              <a:gd name="connsiteX10" fmla="*/ 430645 w 600029"/>
              <a:gd name="connsiteY10" fmla="*/ 219282 h 580488"/>
              <a:gd name="connsiteX11" fmla="*/ 354564 w 600029"/>
              <a:gd name="connsiteY11" fmla="*/ 219282 h 580488"/>
              <a:gd name="connsiteX12" fmla="*/ 348822 w 600029"/>
              <a:gd name="connsiteY12" fmla="*/ 222148 h 580488"/>
              <a:gd name="connsiteX13" fmla="*/ 347387 w 600029"/>
              <a:gd name="connsiteY13" fmla="*/ 226448 h 580488"/>
              <a:gd name="connsiteX14" fmla="*/ 350258 w 600029"/>
              <a:gd name="connsiteY14" fmla="*/ 230748 h 580488"/>
              <a:gd name="connsiteX15" fmla="*/ 358871 w 600029"/>
              <a:gd name="connsiteY15" fmla="*/ 227882 h 580488"/>
              <a:gd name="connsiteX16" fmla="*/ 357435 w 600029"/>
              <a:gd name="connsiteY16" fmla="*/ 219282 h 580488"/>
              <a:gd name="connsiteX17" fmla="*/ 354564 w 600029"/>
              <a:gd name="connsiteY17" fmla="*/ 219282 h 580488"/>
              <a:gd name="connsiteX18" fmla="*/ 469403 w 600029"/>
              <a:gd name="connsiteY18" fmla="*/ 199215 h 580488"/>
              <a:gd name="connsiteX19" fmla="*/ 462225 w 600029"/>
              <a:gd name="connsiteY19" fmla="*/ 204948 h 580488"/>
              <a:gd name="connsiteX20" fmla="*/ 465096 w 600029"/>
              <a:gd name="connsiteY20" fmla="*/ 209248 h 580488"/>
              <a:gd name="connsiteX21" fmla="*/ 469403 w 600029"/>
              <a:gd name="connsiteY21" fmla="*/ 212115 h 580488"/>
              <a:gd name="connsiteX22" fmla="*/ 475145 w 600029"/>
              <a:gd name="connsiteY22" fmla="*/ 204948 h 580488"/>
              <a:gd name="connsiteX23" fmla="*/ 469403 w 600029"/>
              <a:gd name="connsiteY23" fmla="*/ 199215 h 580488"/>
              <a:gd name="connsiteX24" fmla="*/ 391887 w 600029"/>
              <a:gd name="connsiteY24" fmla="*/ 197781 h 580488"/>
              <a:gd name="connsiteX25" fmla="*/ 386145 w 600029"/>
              <a:gd name="connsiteY25" fmla="*/ 204948 h 580488"/>
              <a:gd name="connsiteX26" fmla="*/ 391887 w 600029"/>
              <a:gd name="connsiteY26" fmla="*/ 210681 h 580488"/>
              <a:gd name="connsiteX27" fmla="*/ 399064 w 600029"/>
              <a:gd name="connsiteY27" fmla="*/ 204948 h 580488"/>
              <a:gd name="connsiteX28" fmla="*/ 391887 w 600029"/>
              <a:gd name="connsiteY28" fmla="*/ 197781 h 580488"/>
              <a:gd name="connsiteX29" fmla="*/ 315806 w 600029"/>
              <a:gd name="connsiteY29" fmla="*/ 197781 h 580488"/>
              <a:gd name="connsiteX30" fmla="*/ 310064 w 600029"/>
              <a:gd name="connsiteY30" fmla="*/ 200648 h 580488"/>
              <a:gd name="connsiteX31" fmla="*/ 310064 w 600029"/>
              <a:gd name="connsiteY31" fmla="*/ 206381 h 580488"/>
              <a:gd name="connsiteX32" fmla="*/ 312935 w 600029"/>
              <a:gd name="connsiteY32" fmla="*/ 209248 h 580488"/>
              <a:gd name="connsiteX33" fmla="*/ 321548 w 600029"/>
              <a:gd name="connsiteY33" fmla="*/ 207815 h 580488"/>
              <a:gd name="connsiteX34" fmla="*/ 318677 w 600029"/>
              <a:gd name="connsiteY34" fmla="*/ 199215 h 580488"/>
              <a:gd name="connsiteX35" fmla="*/ 315806 w 600029"/>
              <a:gd name="connsiteY35" fmla="*/ 197781 h 580488"/>
              <a:gd name="connsiteX36" fmla="*/ 469403 w 600029"/>
              <a:gd name="connsiteY36" fmla="*/ 156214 h 580488"/>
              <a:gd name="connsiteX37" fmla="*/ 462225 w 600029"/>
              <a:gd name="connsiteY37" fmla="*/ 161947 h 580488"/>
              <a:gd name="connsiteX38" fmla="*/ 469403 w 600029"/>
              <a:gd name="connsiteY38" fmla="*/ 169114 h 580488"/>
              <a:gd name="connsiteX39" fmla="*/ 475145 w 600029"/>
              <a:gd name="connsiteY39" fmla="*/ 161947 h 580488"/>
              <a:gd name="connsiteX40" fmla="*/ 473709 w 600029"/>
              <a:gd name="connsiteY40" fmla="*/ 157647 h 580488"/>
              <a:gd name="connsiteX41" fmla="*/ 469403 w 600029"/>
              <a:gd name="connsiteY41" fmla="*/ 156214 h 580488"/>
              <a:gd name="connsiteX42" fmla="*/ 391887 w 600029"/>
              <a:gd name="connsiteY42" fmla="*/ 154780 h 580488"/>
              <a:gd name="connsiteX43" fmla="*/ 386145 w 600029"/>
              <a:gd name="connsiteY43" fmla="*/ 160514 h 580488"/>
              <a:gd name="connsiteX44" fmla="*/ 391887 w 600029"/>
              <a:gd name="connsiteY44" fmla="*/ 167681 h 580488"/>
              <a:gd name="connsiteX45" fmla="*/ 397629 w 600029"/>
              <a:gd name="connsiteY45" fmla="*/ 160514 h 580488"/>
              <a:gd name="connsiteX46" fmla="*/ 396193 w 600029"/>
              <a:gd name="connsiteY46" fmla="*/ 156214 h 580488"/>
              <a:gd name="connsiteX47" fmla="*/ 391887 w 600029"/>
              <a:gd name="connsiteY47" fmla="*/ 154780 h 580488"/>
              <a:gd name="connsiteX48" fmla="*/ 311500 w 600029"/>
              <a:gd name="connsiteY48" fmla="*/ 154780 h 580488"/>
              <a:gd name="connsiteX49" fmla="*/ 310064 w 600029"/>
              <a:gd name="connsiteY49" fmla="*/ 163381 h 580488"/>
              <a:gd name="connsiteX50" fmla="*/ 318677 w 600029"/>
              <a:gd name="connsiteY50" fmla="*/ 166247 h 580488"/>
              <a:gd name="connsiteX51" fmla="*/ 321548 w 600029"/>
              <a:gd name="connsiteY51" fmla="*/ 161947 h 580488"/>
              <a:gd name="connsiteX52" fmla="*/ 320113 w 600029"/>
              <a:gd name="connsiteY52" fmla="*/ 157647 h 580488"/>
              <a:gd name="connsiteX53" fmla="*/ 314371 w 600029"/>
              <a:gd name="connsiteY53" fmla="*/ 154780 h 580488"/>
              <a:gd name="connsiteX54" fmla="*/ 311500 w 600029"/>
              <a:gd name="connsiteY54" fmla="*/ 154780 h 580488"/>
              <a:gd name="connsiteX55" fmla="*/ 417725 w 600029"/>
              <a:gd name="connsiteY55" fmla="*/ 147614 h 580488"/>
              <a:gd name="connsiteX56" fmla="*/ 404806 w 600029"/>
              <a:gd name="connsiteY56" fmla="*/ 156214 h 580488"/>
              <a:gd name="connsiteX57" fmla="*/ 406241 w 600029"/>
              <a:gd name="connsiteY57" fmla="*/ 160514 h 580488"/>
              <a:gd name="connsiteX58" fmla="*/ 397629 w 600029"/>
              <a:gd name="connsiteY58" fmla="*/ 173414 h 580488"/>
              <a:gd name="connsiteX59" fmla="*/ 397629 w 600029"/>
              <a:gd name="connsiteY59" fmla="*/ 192048 h 580488"/>
              <a:gd name="connsiteX60" fmla="*/ 406241 w 600029"/>
              <a:gd name="connsiteY60" fmla="*/ 204948 h 580488"/>
              <a:gd name="connsiteX61" fmla="*/ 404806 w 600029"/>
              <a:gd name="connsiteY61" fmla="*/ 209248 h 580488"/>
              <a:gd name="connsiteX62" fmla="*/ 419161 w 600029"/>
              <a:gd name="connsiteY62" fmla="*/ 217848 h 580488"/>
              <a:gd name="connsiteX63" fmla="*/ 430645 w 600029"/>
              <a:gd name="connsiteY63" fmla="*/ 212115 h 580488"/>
              <a:gd name="connsiteX64" fmla="*/ 437822 w 600029"/>
              <a:gd name="connsiteY64" fmla="*/ 213548 h 580488"/>
              <a:gd name="connsiteX65" fmla="*/ 442129 w 600029"/>
              <a:gd name="connsiteY65" fmla="*/ 217848 h 580488"/>
              <a:gd name="connsiteX66" fmla="*/ 455048 w 600029"/>
              <a:gd name="connsiteY66" fmla="*/ 209248 h 580488"/>
              <a:gd name="connsiteX67" fmla="*/ 455048 w 600029"/>
              <a:gd name="connsiteY67" fmla="*/ 204948 h 580488"/>
              <a:gd name="connsiteX68" fmla="*/ 467967 w 600029"/>
              <a:gd name="connsiteY68" fmla="*/ 192048 h 580488"/>
              <a:gd name="connsiteX69" fmla="*/ 467967 w 600029"/>
              <a:gd name="connsiteY69" fmla="*/ 176281 h 580488"/>
              <a:gd name="connsiteX70" fmla="*/ 455048 w 600029"/>
              <a:gd name="connsiteY70" fmla="*/ 161947 h 580488"/>
              <a:gd name="connsiteX71" fmla="*/ 455048 w 600029"/>
              <a:gd name="connsiteY71" fmla="*/ 160514 h 580488"/>
              <a:gd name="connsiteX72" fmla="*/ 439258 w 600029"/>
              <a:gd name="connsiteY72" fmla="*/ 150480 h 580488"/>
              <a:gd name="connsiteX73" fmla="*/ 429209 w 600029"/>
              <a:gd name="connsiteY73" fmla="*/ 154780 h 580488"/>
              <a:gd name="connsiteX74" fmla="*/ 423467 w 600029"/>
              <a:gd name="connsiteY74" fmla="*/ 153347 h 580488"/>
              <a:gd name="connsiteX75" fmla="*/ 417725 w 600029"/>
              <a:gd name="connsiteY75" fmla="*/ 147614 h 580488"/>
              <a:gd name="connsiteX76" fmla="*/ 341645 w 600029"/>
              <a:gd name="connsiteY76" fmla="*/ 147614 h 580488"/>
              <a:gd name="connsiteX77" fmla="*/ 327290 w 600029"/>
              <a:gd name="connsiteY77" fmla="*/ 154780 h 580488"/>
              <a:gd name="connsiteX78" fmla="*/ 328725 w 600029"/>
              <a:gd name="connsiteY78" fmla="*/ 163381 h 580488"/>
              <a:gd name="connsiteX79" fmla="*/ 321548 w 600029"/>
              <a:gd name="connsiteY79" fmla="*/ 171981 h 580488"/>
              <a:gd name="connsiteX80" fmla="*/ 318677 w 600029"/>
              <a:gd name="connsiteY80" fmla="*/ 173414 h 580488"/>
              <a:gd name="connsiteX81" fmla="*/ 318677 w 600029"/>
              <a:gd name="connsiteY81" fmla="*/ 190614 h 580488"/>
              <a:gd name="connsiteX82" fmla="*/ 322983 w 600029"/>
              <a:gd name="connsiteY82" fmla="*/ 192048 h 580488"/>
              <a:gd name="connsiteX83" fmla="*/ 328725 w 600029"/>
              <a:gd name="connsiteY83" fmla="*/ 209248 h 580488"/>
              <a:gd name="connsiteX84" fmla="*/ 343080 w 600029"/>
              <a:gd name="connsiteY84" fmla="*/ 216415 h 580488"/>
              <a:gd name="connsiteX85" fmla="*/ 354564 w 600029"/>
              <a:gd name="connsiteY85" fmla="*/ 210681 h 580488"/>
              <a:gd name="connsiteX86" fmla="*/ 360306 w 600029"/>
              <a:gd name="connsiteY86" fmla="*/ 213548 h 580488"/>
              <a:gd name="connsiteX87" fmla="*/ 364612 w 600029"/>
              <a:gd name="connsiteY87" fmla="*/ 216415 h 580488"/>
              <a:gd name="connsiteX88" fmla="*/ 378967 w 600029"/>
              <a:gd name="connsiteY88" fmla="*/ 207815 h 580488"/>
              <a:gd name="connsiteX89" fmla="*/ 377532 w 600029"/>
              <a:gd name="connsiteY89" fmla="*/ 203515 h 580488"/>
              <a:gd name="connsiteX90" fmla="*/ 387580 w 600029"/>
              <a:gd name="connsiteY90" fmla="*/ 190614 h 580488"/>
              <a:gd name="connsiteX91" fmla="*/ 387580 w 600029"/>
              <a:gd name="connsiteY91" fmla="*/ 173414 h 580488"/>
              <a:gd name="connsiteX92" fmla="*/ 377532 w 600029"/>
              <a:gd name="connsiteY92" fmla="*/ 160514 h 580488"/>
              <a:gd name="connsiteX93" fmla="*/ 377532 w 600029"/>
              <a:gd name="connsiteY93" fmla="*/ 159080 h 580488"/>
              <a:gd name="connsiteX94" fmla="*/ 363177 w 600029"/>
              <a:gd name="connsiteY94" fmla="*/ 149047 h 580488"/>
              <a:gd name="connsiteX95" fmla="*/ 353129 w 600029"/>
              <a:gd name="connsiteY95" fmla="*/ 153347 h 580488"/>
              <a:gd name="connsiteX96" fmla="*/ 345951 w 600029"/>
              <a:gd name="connsiteY96" fmla="*/ 151914 h 580488"/>
              <a:gd name="connsiteX97" fmla="*/ 341645 w 600029"/>
              <a:gd name="connsiteY97" fmla="*/ 147614 h 580488"/>
              <a:gd name="connsiteX98" fmla="*/ 429209 w 600029"/>
              <a:gd name="connsiteY98" fmla="*/ 134713 h 580488"/>
              <a:gd name="connsiteX99" fmla="*/ 423467 w 600029"/>
              <a:gd name="connsiteY99" fmla="*/ 137580 h 580488"/>
              <a:gd name="connsiteX100" fmla="*/ 426338 w 600029"/>
              <a:gd name="connsiteY100" fmla="*/ 146180 h 580488"/>
              <a:gd name="connsiteX101" fmla="*/ 434951 w 600029"/>
              <a:gd name="connsiteY101" fmla="*/ 144747 h 580488"/>
              <a:gd name="connsiteX102" fmla="*/ 436387 w 600029"/>
              <a:gd name="connsiteY102" fmla="*/ 139013 h 580488"/>
              <a:gd name="connsiteX103" fmla="*/ 433516 w 600029"/>
              <a:gd name="connsiteY103" fmla="*/ 136147 h 580488"/>
              <a:gd name="connsiteX104" fmla="*/ 429209 w 600029"/>
              <a:gd name="connsiteY104" fmla="*/ 134713 h 580488"/>
              <a:gd name="connsiteX105" fmla="*/ 353129 w 600029"/>
              <a:gd name="connsiteY105" fmla="*/ 133280 h 580488"/>
              <a:gd name="connsiteX106" fmla="*/ 347387 w 600029"/>
              <a:gd name="connsiteY106" fmla="*/ 136147 h 580488"/>
              <a:gd name="connsiteX107" fmla="*/ 350258 w 600029"/>
              <a:gd name="connsiteY107" fmla="*/ 144747 h 580488"/>
              <a:gd name="connsiteX108" fmla="*/ 358871 w 600029"/>
              <a:gd name="connsiteY108" fmla="*/ 143313 h 580488"/>
              <a:gd name="connsiteX109" fmla="*/ 358871 w 600029"/>
              <a:gd name="connsiteY109" fmla="*/ 137580 h 580488"/>
              <a:gd name="connsiteX110" fmla="*/ 356000 w 600029"/>
              <a:gd name="connsiteY110" fmla="*/ 134713 h 580488"/>
              <a:gd name="connsiteX111" fmla="*/ 353129 w 600029"/>
              <a:gd name="connsiteY111" fmla="*/ 133280 h 580488"/>
              <a:gd name="connsiteX112" fmla="*/ 429209 w 600029"/>
              <a:gd name="connsiteY112" fmla="*/ 90279 h 580488"/>
              <a:gd name="connsiteX113" fmla="*/ 423467 w 600029"/>
              <a:gd name="connsiteY113" fmla="*/ 97446 h 580488"/>
              <a:gd name="connsiteX114" fmla="*/ 429209 w 600029"/>
              <a:gd name="connsiteY114" fmla="*/ 103179 h 580488"/>
              <a:gd name="connsiteX115" fmla="*/ 436387 w 600029"/>
              <a:gd name="connsiteY115" fmla="*/ 97446 h 580488"/>
              <a:gd name="connsiteX116" fmla="*/ 433516 w 600029"/>
              <a:gd name="connsiteY116" fmla="*/ 93146 h 580488"/>
              <a:gd name="connsiteX117" fmla="*/ 429209 w 600029"/>
              <a:gd name="connsiteY117" fmla="*/ 90279 h 580488"/>
              <a:gd name="connsiteX118" fmla="*/ 353129 w 600029"/>
              <a:gd name="connsiteY118" fmla="*/ 90279 h 580488"/>
              <a:gd name="connsiteX119" fmla="*/ 345951 w 600029"/>
              <a:gd name="connsiteY119" fmla="*/ 96013 h 580488"/>
              <a:gd name="connsiteX120" fmla="*/ 353129 w 600029"/>
              <a:gd name="connsiteY120" fmla="*/ 103179 h 580488"/>
              <a:gd name="connsiteX121" fmla="*/ 358871 w 600029"/>
              <a:gd name="connsiteY121" fmla="*/ 96013 h 580488"/>
              <a:gd name="connsiteX122" fmla="*/ 357435 w 600029"/>
              <a:gd name="connsiteY122" fmla="*/ 91713 h 580488"/>
              <a:gd name="connsiteX123" fmla="*/ 353129 w 600029"/>
              <a:gd name="connsiteY123" fmla="*/ 90279 h 580488"/>
              <a:gd name="connsiteX124" fmla="*/ 378967 w 600029"/>
              <a:gd name="connsiteY124" fmla="*/ 83112 h 580488"/>
              <a:gd name="connsiteX125" fmla="*/ 366048 w 600029"/>
              <a:gd name="connsiteY125" fmla="*/ 90279 h 580488"/>
              <a:gd name="connsiteX126" fmla="*/ 366048 w 600029"/>
              <a:gd name="connsiteY126" fmla="*/ 96013 h 580488"/>
              <a:gd name="connsiteX127" fmla="*/ 358871 w 600029"/>
              <a:gd name="connsiteY127" fmla="*/ 108913 h 580488"/>
              <a:gd name="connsiteX128" fmla="*/ 358871 w 600029"/>
              <a:gd name="connsiteY128" fmla="*/ 127547 h 580488"/>
              <a:gd name="connsiteX129" fmla="*/ 361742 w 600029"/>
              <a:gd name="connsiteY129" fmla="*/ 128980 h 580488"/>
              <a:gd name="connsiteX130" fmla="*/ 366048 w 600029"/>
              <a:gd name="connsiteY130" fmla="*/ 136147 h 580488"/>
              <a:gd name="connsiteX131" fmla="*/ 366048 w 600029"/>
              <a:gd name="connsiteY131" fmla="*/ 143313 h 580488"/>
              <a:gd name="connsiteX132" fmla="*/ 381838 w 600029"/>
              <a:gd name="connsiteY132" fmla="*/ 151914 h 580488"/>
              <a:gd name="connsiteX133" fmla="*/ 391887 w 600029"/>
              <a:gd name="connsiteY133" fmla="*/ 147614 h 580488"/>
              <a:gd name="connsiteX134" fmla="*/ 400500 w 600029"/>
              <a:gd name="connsiteY134" fmla="*/ 149047 h 580488"/>
              <a:gd name="connsiteX135" fmla="*/ 416290 w 600029"/>
              <a:gd name="connsiteY135" fmla="*/ 140447 h 580488"/>
              <a:gd name="connsiteX136" fmla="*/ 417725 w 600029"/>
              <a:gd name="connsiteY136" fmla="*/ 134713 h 580488"/>
              <a:gd name="connsiteX137" fmla="*/ 427774 w 600029"/>
              <a:gd name="connsiteY137" fmla="*/ 127547 h 580488"/>
              <a:gd name="connsiteX138" fmla="*/ 427774 w 600029"/>
              <a:gd name="connsiteY138" fmla="*/ 110346 h 580488"/>
              <a:gd name="connsiteX139" fmla="*/ 414854 w 600029"/>
              <a:gd name="connsiteY139" fmla="*/ 97446 h 580488"/>
              <a:gd name="connsiteX140" fmla="*/ 416290 w 600029"/>
              <a:gd name="connsiteY140" fmla="*/ 94579 h 580488"/>
              <a:gd name="connsiteX141" fmla="*/ 400500 w 600029"/>
              <a:gd name="connsiteY141" fmla="*/ 85979 h 580488"/>
              <a:gd name="connsiteX142" fmla="*/ 390451 w 600029"/>
              <a:gd name="connsiteY142" fmla="*/ 90279 h 580488"/>
              <a:gd name="connsiteX143" fmla="*/ 383274 w 600029"/>
              <a:gd name="connsiteY143" fmla="*/ 88846 h 580488"/>
              <a:gd name="connsiteX144" fmla="*/ 378967 w 600029"/>
              <a:gd name="connsiteY144" fmla="*/ 83112 h 580488"/>
              <a:gd name="connsiteX145" fmla="*/ 390451 w 600029"/>
              <a:gd name="connsiteY145" fmla="*/ 70212 h 580488"/>
              <a:gd name="connsiteX146" fmla="*/ 384709 w 600029"/>
              <a:gd name="connsiteY146" fmla="*/ 73079 h 580488"/>
              <a:gd name="connsiteX147" fmla="*/ 387580 w 600029"/>
              <a:gd name="connsiteY147" fmla="*/ 81679 h 580488"/>
              <a:gd name="connsiteX148" fmla="*/ 396193 w 600029"/>
              <a:gd name="connsiteY148" fmla="*/ 78812 h 580488"/>
              <a:gd name="connsiteX149" fmla="*/ 396193 w 600029"/>
              <a:gd name="connsiteY149" fmla="*/ 74512 h 580488"/>
              <a:gd name="connsiteX150" fmla="*/ 393322 w 600029"/>
              <a:gd name="connsiteY150" fmla="*/ 70212 h 580488"/>
              <a:gd name="connsiteX151" fmla="*/ 390451 w 600029"/>
              <a:gd name="connsiteY151" fmla="*/ 70212 h 580488"/>
              <a:gd name="connsiteX152" fmla="*/ 390451 w 600029"/>
              <a:gd name="connsiteY152" fmla="*/ 61612 h 580488"/>
              <a:gd name="connsiteX153" fmla="*/ 397629 w 600029"/>
              <a:gd name="connsiteY153" fmla="*/ 64479 h 580488"/>
              <a:gd name="connsiteX154" fmla="*/ 403370 w 600029"/>
              <a:gd name="connsiteY154" fmla="*/ 73079 h 580488"/>
              <a:gd name="connsiteX155" fmla="*/ 403370 w 600029"/>
              <a:gd name="connsiteY155" fmla="*/ 78812 h 580488"/>
              <a:gd name="connsiteX156" fmla="*/ 419161 w 600029"/>
              <a:gd name="connsiteY156" fmla="*/ 88846 h 580488"/>
              <a:gd name="connsiteX157" fmla="*/ 429209 w 600029"/>
              <a:gd name="connsiteY157" fmla="*/ 83112 h 580488"/>
              <a:gd name="connsiteX158" fmla="*/ 439258 w 600029"/>
              <a:gd name="connsiteY158" fmla="*/ 87412 h 580488"/>
              <a:gd name="connsiteX159" fmla="*/ 443564 w 600029"/>
              <a:gd name="connsiteY159" fmla="*/ 97446 h 580488"/>
              <a:gd name="connsiteX160" fmla="*/ 434951 w 600029"/>
              <a:gd name="connsiteY160" fmla="*/ 110346 h 580488"/>
              <a:gd name="connsiteX161" fmla="*/ 436387 w 600029"/>
              <a:gd name="connsiteY161" fmla="*/ 127547 h 580488"/>
              <a:gd name="connsiteX162" fmla="*/ 439258 w 600029"/>
              <a:gd name="connsiteY162" fmla="*/ 130413 h 580488"/>
              <a:gd name="connsiteX163" fmla="*/ 443564 w 600029"/>
              <a:gd name="connsiteY163" fmla="*/ 137580 h 580488"/>
              <a:gd name="connsiteX164" fmla="*/ 443564 w 600029"/>
              <a:gd name="connsiteY164" fmla="*/ 144747 h 580488"/>
              <a:gd name="connsiteX165" fmla="*/ 457919 w 600029"/>
              <a:gd name="connsiteY165" fmla="*/ 153347 h 580488"/>
              <a:gd name="connsiteX166" fmla="*/ 469403 w 600029"/>
              <a:gd name="connsiteY166" fmla="*/ 147614 h 580488"/>
              <a:gd name="connsiteX167" fmla="*/ 479451 w 600029"/>
              <a:gd name="connsiteY167" fmla="*/ 151914 h 580488"/>
              <a:gd name="connsiteX168" fmla="*/ 482322 w 600029"/>
              <a:gd name="connsiteY168" fmla="*/ 161947 h 580488"/>
              <a:gd name="connsiteX169" fmla="*/ 475145 w 600029"/>
              <a:gd name="connsiteY169" fmla="*/ 174847 h 580488"/>
              <a:gd name="connsiteX170" fmla="*/ 475145 w 600029"/>
              <a:gd name="connsiteY170" fmla="*/ 193481 h 580488"/>
              <a:gd name="connsiteX171" fmla="*/ 482322 w 600029"/>
              <a:gd name="connsiteY171" fmla="*/ 206381 h 580488"/>
              <a:gd name="connsiteX172" fmla="*/ 469403 w 600029"/>
              <a:gd name="connsiteY172" fmla="*/ 219282 h 580488"/>
              <a:gd name="connsiteX173" fmla="*/ 459354 w 600029"/>
              <a:gd name="connsiteY173" fmla="*/ 216415 h 580488"/>
              <a:gd name="connsiteX174" fmla="*/ 444999 w 600029"/>
              <a:gd name="connsiteY174" fmla="*/ 225015 h 580488"/>
              <a:gd name="connsiteX175" fmla="*/ 443564 w 600029"/>
              <a:gd name="connsiteY175" fmla="*/ 233615 h 580488"/>
              <a:gd name="connsiteX176" fmla="*/ 430645 w 600029"/>
              <a:gd name="connsiteY176" fmla="*/ 239349 h 580488"/>
              <a:gd name="connsiteX177" fmla="*/ 423467 w 600029"/>
              <a:gd name="connsiteY177" fmla="*/ 237915 h 580488"/>
              <a:gd name="connsiteX178" fmla="*/ 417725 w 600029"/>
              <a:gd name="connsiteY178" fmla="*/ 229315 h 580488"/>
              <a:gd name="connsiteX179" fmla="*/ 416290 w 600029"/>
              <a:gd name="connsiteY179" fmla="*/ 225015 h 580488"/>
              <a:gd name="connsiteX180" fmla="*/ 400500 w 600029"/>
              <a:gd name="connsiteY180" fmla="*/ 214981 h 580488"/>
              <a:gd name="connsiteX181" fmla="*/ 391887 w 600029"/>
              <a:gd name="connsiteY181" fmla="*/ 217848 h 580488"/>
              <a:gd name="connsiteX182" fmla="*/ 383274 w 600029"/>
              <a:gd name="connsiteY182" fmla="*/ 214981 h 580488"/>
              <a:gd name="connsiteX183" fmla="*/ 367483 w 600029"/>
              <a:gd name="connsiteY183" fmla="*/ 223582 h 580488"/>
              <a:gd name="connsiteX184" fmla="*/ 366048 w 600029"/>
              <a:gd name="connsiteY184" fmla="*/ 232182 h 580488"/>
              <a:gd name="connsiteX185" fmla="*/ 353129 w 600029"/>
              <a:gd name="connsiteY185" fmla="*/ 239349 h 580488"/>
              <a:gd name="connsiteX186" fmla="*/ 347387 w 600029"/>
              <a:gd name="connsiteY186" fmla="*/ 236482 h 580488"/>
              <a:gd name="connsiteX187" fmla="*/ 340209 w 600029"/>
              <a:gd name="connsiteY187" fmla="*/ 229315 h 580488"/>
              <a:gd name="connsiteX188" fmla="*/ 340209 w 600029"/>
              <a:gd name="connsiteY188" fmla="*/ 223582 h 580488"/>
              <a:gd name="connsiteX189" fmla="*/ 324419 w 600029"/>
              <a:gd name="connsiteY189" fmla="*/ 214981 h 580488"/>
              <a:gd name="connsiteX190" fmla="*/ 315806 w 600029"/>
              <a:gd name="connsiteY190" fmla="*/ 217848 h 580488"/>
              <a:gd name="connsiteX191" fmla="*/ 308629 w 600029"/>
              <a:gd name="connsiteY191" fmla="*/ 216415 h 580488"/>
              <a:gd name="connsiteX192" fmla="*/ 302887 w 600029"/>
              <a:gd name="connsiteY192" fmla="*/ 207815 h 580488"/>
              <a:gd name="connsiteX193" fmla="*/ 304322 w 600029"/>
              <a:gd name="connsiteY193" fmla="*/ 196348 h 580488"/>
              <a:gd name="connsiteX194" fmla="*/ 311500 w 600029"/>
              <a:gd name="connsiteY194" fmla="*/ 190614 h 580488"/>
              <a:gd name="connsiteX195" fmla="*/ 310064 w 600029"/>
              <a:gd name="connsiteY195" fmla="*/ 173414 h 580488"/>
              <a:gd name="connsiteX196" fmla="*/ 304322 w 600029"/>
              <a:gd name="connsiteY196" fmla="*/ 170547 h 580488"/>
              <a:gd name="connsiteX197" fmla="*/ 289967 w 600029"/>
              <a:gd name="connsiteY197" fmla="*/ 180581 h 580488"/>
              <a:gd name="connsiteX198" fmla="*/ 295709 w 600029"/>
              <a:gd name="connsiteY198" fmla="*/ 192048 h 580488"/>
              <a:gd name="connsiteX199" fmla="*/ 169387 w 600029"/>
              <a:gd name="connsiteY199" fmla="*/ 256549 h 580488"/>
              <a:gd name="connsiteX200" fmla="*/ 162210 w 600029"/>
              <a:gd name="connsiteY200" fmla="*/ 388418 h 580488"/>
              <a:gd name="connsiteX201" fmla="*/ 157903 w 600029"/>
              <a:gd name="connsiteY201" fmla="*/ 388418 h 580488"/>
              <a:gd name="connsiteX202" fmla="*/ 157903 w 600029"/>
              <a:gd name="connsiteY202" fmla="*/ 405618 h 580488"/>
              <a:gd name="connsiteX203" fmla="*/ 157903 w 600029"/>
              <a:gd name="connsiteY203" fmla="*/ 417085 h 580488"/>
              <a:gd name="connsiteX204" fmla="*/ 157903 w 600029"/>
              <a:gd name="connsiteY204" fmla="*/ 547521 h 580488"/>
              <a:gd name="connsiteX205" fmla="*/ 162210 w 600029"/>
              <a:gd name="connsiteY205" fmla="*/ 547521 h 580488"/>
              <a:gd name="connsiteX206" fmla="*/ 192355 w 600029"/>
              <a:gd name="connsiteY206" fmla="*/ 554688 h 580488"/>
              <a:gd name="connsiteX207" fmla="*/ 192355 w 600029"/>
              <a:gd name="connsiteY207" fmla="*/ 580488 h 580488"/>
              <a:gd name="connsiteX208" fmla="*/ 166516 w 600029"/>
              <a:gd name="connsiteY208" fmla="*/ 580488 h 580488"/>
              <a:gd name="connsiteX209" fmla="*/ 137806 w 600029"/>
              <a:gd name="connsiteY209" fmla="*/ 576188 h 580488"/>
              <a:gd name="connsiteX210" fmla="*/ 137806 w 600029"/>
              <a:gd name="connsiteY210" fmla="*/ 580488 h 580488"/>
              <a:gd name="connsiteX211" fmla="*/ 104790 w 600029"/>
              <a:gd name="connsiteY211" fmla="*/ 580488 h 580488"/>
              <a:gd name="connsiteX212" fmla="*/ 104790 w 600029"/>
              <a:gd name="connsiteY212" fmla="*/ 550388 h 580488"/>
              <a:gd name="connsiteX213" fmla="*/ 104790 w 600029"/>
              <a:gd name="connsiteY213" fmla="*/ 547521 h 580488"/>
              <a:gd name="connsiteX214" fmla="*/ 104790 w 600029"/>
              <a:gd name="connsiteY214" fmla="*/ 417085 h 580488"/>
              <a:gd name="connsiteX215" fmla="*/ 86129 w 600029"/>
              <a:gd name="connsiteY215" fmla="*/ 417085 h 580488"/>
              <a:gd name="connsiteX216" fmla="*/ 86129 w 600029"/>
              <a:gd name="connsiteY216" fmla="*/ 547521 h 580488"/>
              <a:gd name="connsiteX217" fmla="*/ 86129 w 600029"/>
              <a:gd name="connsiteY217" fmla="*/ 550388 h 580488"/>
              <a:gd name="connsiteX218" fmla="*/ 86129 w 600029"/>
              <a:gd name="connsiteY218" fmla="*/ 580488 h 580488"/>
              <a:gd name="connsiteX219" fmla="*/ 54548 w 600029"/>
              <a:gd name="connsiteY219" fmla="*/ 580488 h 580488"/>
              <a:gd name="connsiteX220" fmla="*/ 54548 w 600029"/>
              <a:gd name="connsiteY220" fmla="*/ 576188 h 580488"/>
              <a:gd name="connsiteX221" fmla="*/ 24403 w 600029"/>
              <a:gd name="connsiteY221" fmla="*/ 580488 h 580488"/>
              <a:gd name="connsiteX222" fmla="*/ 0 w 600029"/>
              <a:gd name="connsiteY222" fmla="*/ 580488 h 580488"/>
              <a:gd name="connsiteX223" fmla="*/ 0 w 600029"/>
              <a:gd name="connsiteY223" fmla="*/ 554688 h 580488"/>
              <a:gd name="connsiteX224" fmla="*/ 28710 w 600029"/>
              <a:gd name="connsiteY224" fmla="*/ 547521 h 580488"/>
              <a:gd name="connsiteX225" fmla="*/ 34452 w 600029"/>
              <a:gd name="connsiteY225" fmla="*/ 547521 h 580488"/>
              <a:gd name="connsiteX226" fmla="*/ 34452 w 600029"/>
              <a:gd name="connsiteY226" fmla="*/ 417085 h 580488"/>
              <a:gd name="connsiteX227" fmla="*/ 34452 w 600029"/>
              <a:gd name="connsiteY227" fmla="*/ 405618 h 580488"/>
              <a:gd name="connsiteX228" fmla="*/ 34452 w 600029"/>
              <a:gd name="connsiteY228" fmla="*/ 388418 h 580488"/>
              <a:gd name="connsiteX229" fmla="*/ 30145 w 600029"/>
              <a:gd name="connsiteY229" fmla="*/ 388418 h 580488"/>
              <a:gd name="connsiteX230" fmla="*/ 28710 w 600029"/>
              <a:gd name="connsiteY230" fmla="*/ 361184 h 580488"/>
              <a:gd name="connsiteX231" fmla="*/ 4306 w 600029"/>
              <a:gd name="connsiteY231" fmla="*/ 361184 h 580488"/>
              <a:gd name="connsiteX232" fmla="*/ 7177 w 600029"/>
              <a:gd name="connsiteY232" fmla="*/ 230748 h 580488"/>
              <a:gd name="connsiteX233" fmla="*/ 67468 w 600029"/>
              <a:gd name="connsiteY233" fmla="*/ 219282 h 580488"/>
              <a:gd name="connsiteX234" fmla="*/ 94742 w 600029"/>
              <a:gd name="connsiteY234" fmla="*/ 252249 h 580488"/>
              <a:gd name="connsiteX235" fmla="*/ 122016 w 600029"/>
              <a:gd name="connsiteY235" fmla="*/ 219282 h 580488"/>
              <a:gd name="connsiteX236" fmla="*/ 163645 w 600029"/>
              <a:gd name="connsiteY236" fmla="*/ 219282 h 580488"/>
              <a:gd name="connsiteX237" fmla="*/ 278484 w 600029"/>
              <a:gd name="connsiteY237" fmla="*/ 159080 h 580488"/>
              <a:gd name="connsiteX238" fmla="*/ 285661 w 600029"/>
              <a:gd name="connsiteY238" fmla="*/ 171981 h 580488"/>
              <a:gd name="connsiteX239" fmla="*/ 301451 w 600029"/>
              <a:gd name="connsiteY239" fmla="*/ 161947 h 580488"/>
              <a:gd name="connsiteX240" fmla="*/ 307193 w 600029"/>
              <a:gd name="connsiteY240" fmla="*/ 149047 h 580488"/>
              <a:gd name="connsiteX241" fmla="*/ 314371 w 600029"/>
              <a:gd name="connsiteY241" fmla="*/ 146180 h 580488"/>
              <a:gd name="connsiteX242" fmla="*/ 322983 w 600029"/>
              <a:gd name="connsiteY242" fmla="*/ 149047 h 580488"/>
              <a:gd name="connsiteX243" fmla="*/ 338774 w 600029"/>
              <a:gd name="connsiteY243" fmla="*/ 139013 h 580488"/>
              <a:gd name="connsiteX244" fmla="*/ 340209 w 600029"/>
              <a:gd name="connsiteY244" fmla="*/ 133280 h 580488"/>
              <a:gd name="connsiteX245" fmla="*/ 348822 w 600029"/>
              <a:gd name="connsiteY245" fmla="*/ 126113 h 580488"/>
              <a:gd name="connsiteX246" fmla="*/ 348822 w 600029"/>
              <a:gd name="connsiteY246" fmla="*/ 108913 h 580488"/>
              <a:gd name="connsiteX247" fmla="*/ 338774 w 600029"/>
              <a:gd name="connsiteY247" fmla="*/ 98879 h 580488"/>
              <a:gd name="connsiteX248" fmla="*/ 341645 w 600029"/>
              <a:gd name="connsiteY248" fmla="*/ 87412 h 580488"/>
              <a:gd name="connsiteX249" fmla="*/ 353129 w 600029"/>
              <a:gd name="connsiteY249" fmla="*/ 81679 h 580488"/>
              <a:gd name="connsiteX250" fmla="*/ 360306 w 600029"/>
              <a:gd name="connsiteY250" fmla="*/ 84546 h 580488"/>
              <a:gd name="connsiteX251" fmla="*/ 376096 w 600029"/>
              <a:gd name="connsiteY251" fmla="*/ 75946 h 580488"/>
              <a:gd name="connsiteX252" fmla="*/ 378967 w 600029"/>
              <a:gd name="connsiteY252" fmla="*/ 68779 h 580488"/>
              <a:gd name="connsiteX253" fmla="*/ 390451 w 600029"/>
              <a:gd name="connsiteY253" fmla="*/ 61612 h 580488"/>
              <a:gd name="connsiteX254" fmla="*/ 94832 w 600029"/>
              <a:gd name="connsiteY254" fmla="*/ 61612 h 580488"/>
              <a:gd name="connsiteX255" fmla="*/ 168054 w 600029"/>
              <a:gd name="connsiteY255" fmla="*/ 134719 h 580488"/>
              <a:gd name="connsiteX256" fmla="*/ 94832 w 600029"/>
              <a:gd name="connsiteY256" fmla="*/ 207826 h 580488"/>
              <a:gd name="connsiteX257" fmla="*/ 21610 w 600029"/>
              <a:gd name="connsiteY257" fmla="*/ 134719 h 580488"/>
              <a:gd name="connsiteX258" fmla="*/ 94832 w 600029"/>
              <a:gd name="connsiteY258" fmla="*/ 61612 h 580488"/>
              <a:gd name="connsiteX259" fmla="*/ 56095 w 600029"/>
              <a:gd name="connsiteY259" fmla="*/ 0 h 580488"/>
              <a:gd name="connsiteX260" fmla="*/ 600029 w 600029"/>
              <a:gd name="connsiteY260" fmla="*/ 0 h 580488"/>
              <a:gd name="connsiteX261" fmla="*/ 600029 w 600029"/>
              <a:gd name="connsiteY261" fmla="*/ 364156 h 580488"/>
              <a:gd name="connsiteX262" fmla="*/ 180956 w 600029"/>
              <a:gd name="connsiteY262" fmla="*/ 364156 h 580488"/>
              <a:gd name="connsiteX263" fmla="*/ 182391 w 600029"/>
              <a:gd name="connsiteY263" fmla="*/ 339783 h 580488"/>
              <a:gd name="connsiteX264" fmla="*/ 574196 w 600029"/>
              <a:gd name="connsiteY264" fmla="*/ 339783 h 580488"/>
              <a:gd name="connsiteX265" fmla="*/ 574196 w 600029"/>
              <a:gd name="connsiteY265" fmla="*/ 24373 h 580488"/>
              <a:gd name="connsiteX266" fmla="*/ 80493 w 600029"/>
              <a:gd name="connsiteY266" fmla="*/ 24373 h 580488"/>
              <a:gd name="connsiteX267" fmla="*/ 80493 w 600029"/>
              <a:gd name="connsiteY267" fmla="*/ 48745 h 580488"/>
              <a:gd name="connsiteX268" fmla="*/ 56095 w 600029"/>
              <a:gd name="connsiteY268" fmla="*/ 57347 h 58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</a:cxnLst>
            <a:rect l="l" t="t" r="r" b="b"/>
            <a:pathLst>
              <a:path w="600029" h="580488">
                <a:moveTo>
                  <a:pt x="453585" y="282542"/>
                </a:moveTo>
                <a:lnTo>
                  <a:pt x="549682" y="282542"/>
                </a:lnTo>
                <a:lnTo>
                  <a:pt x="549682" y="318406"/>
                </a:lnTo>
                <a:lnTo>
                  <a:pt x="453585" y="318406"/>
                </a:lnTo>
                <a:close/>
                <a:moveTo>
                  <a:pt x="430645" y="219282"/>
                </a:moveTo>
                <a:cubicBezTo>
                  <a:pt x="429209" y="219282"/>
                  <a:pt x="426338" y="220715"/>
                  <a:pt x="424903" y="223582"/>
                </a:cubicBezTo>
                <a:cubicBezTo>
                  <a:pt x="424903" y="225015"/>
                  <a:pt x="424903" y="226448"/>
                  <a:pt x="424903" y="227882"/>
                </a:cubicBezTo>
                <a:cubicBezTo>
                  <a:pt x="424903" y="229315"/>
                  <a:pt x="426338" y="230748"/>
                  <a:pt x="427774" y="232182"/>
                </a:cubicBezTo>
                <a:cubicBezTo>
                  <a:pt x="430645" y="233615"/>
                  <a:pt x="434951" y="232182"/>
                  <a:pt x="436387" y="229315"/>
                </a:cubicBezTo>
                <a:cubicBezTo>
                  <a:pt x="437822" y="226448"/>
                  <a:pt x="436387" y="222148"/>
                  <a:pt x="433516" y="220715"/>
                </a:cubicBezTo>
                <a:cubicBezTo>
                  <a:pt x="433516" y="220715"/>
                  <a:pt x="432080" y="219282"/>
                  <a:pt x="430645" y="219282"/>
                </a:cubicBezTo>
                <a:close/>
                <a:moveTo>
                  <a:pt x="354564" y="219282"/>
                </a:moveTo>
                <a:cubicBezTo>
                  <a:pt x="351693" y="219282"/>
                  <a:pt x="348822" y="219282"/>
                  <a:pt x="348822" y="222148"/>
                </a:cubicBezTo>
                <a:cubicBezTo>
                  <a:pt x="347387" y="223582"/>
                  <a:pt x="347387" y="225015"/>
                  <a:pt x="347387" y="226448"/>
                </a:cubicBezTo>
                <a:cubicBezTo>
                  <a:pt x="348822" y="227882"/>
                  <a:pt x="348822" y="229315"/>
                  <a:pt x="350258" y="230748"/>
                </a:cubicBezTo>
                <a:cubicBezTo>
                  <a:pt x="353129" y="232182"/>
                  <a:pt x="357435" y="230748"/>
                  <a:pt x="358871" y="227882"/>
                </a:cubicBezTo>
                <a:cubicBezTo>
                  <a:pt x="361742" y="225015"/>
                  <a:pt x="360306" y="220715"/>
                  <a:pt x="357435" y="219282"/>
                </a:cubicBezTo>
                <a:cubicBezTo>
                  <a:pt x="356000" y="219282"/>
                  <a:pt x="354564" y="219282"/>
                  <a:pt x="354564" y="219282"/>
                </a:cubicBezTo>
                <a:close/>
                <a:moveTo>
                  <a:pt x="469403" y="199215"/>
                </a:moveTo>
                <a:cubicBezTo>
                  <a:pt x="465096" y="199215"/>
                  <a:pt x="462225" y="202081"/>
                  <a:pt x="462225" y="204948"/>
                </a:cubicBezTo>
                <a:cubicBezTo>
                  <a:pt x="462225" y="207815"/>
                  <a:pt x="463661" y="209248"/>
                  <a:pt x="465096" y="209248"/>
                </a:cubicBezTo>
                <a:cubicBezTo>
                  <a:pt x="465096" y="210681"/>
                  <a:pt x="466532" y="212115"/>
                  <a:pt x="469403" y="212115"/>
                </a:cubicBezTo>
                <a:cubicBezTo>
                  <a:pt x="472274" y="212115"/>
                  <a:pt x="475145" y="209248"/>
                  <a:pt x="475145" y="204948"/>
                </a:cubicBezTo>
                <a:cubicBezTo>
                  <a:pt x="475145" y="202081"/>
                  <a:pt x="472274" y="199215"/>
                  <a:pt x="469403" y="199215"/>
                </a:cubicBezTo>
                <a:close/>
                <a:moveTo>
                  <a:pt x="391887" y="197781"/>
                </a:moveTo>
                <a:cubicBezTo>
                  <a:pt x="389016" y="197781"/>
                  <a:pt x="386145" y="200648"/>
                  <a:pt x="386145" y="204948"/>
                </a:cubicBezTo>
                <a:cubicBezTo>
                  <a:pt x="386145" y="207815"/>
                  <a:pt x="389016" y="210681"/>
                  <a:pt x="391887" y="210681"/>
                </a:cubicBezTo>
                <a:cubicBezTo>
                  <a:pt x="396193" y="210681"/>
                  <a:pt x="399064" y="207815"/>
                  <a:pt x="399064" y="204948"/>
                </a:cubicBezTo>
                <a:cubicBezTo>
                  <a:pt x="399064" y="200648"/>
                  <a:pt x="396193" y="197781"/>
                  <a:pt x="391887" y="197781"/>
                </a:cubicBezTo>
                <a:close/>
                <a:moveTo>
                  <a:pt x="315806" y="197781"/>
                </a:moveTo>
                <a:cubicBezTo>
                  <a:pt x="312935" y="197781"/>
                  <a:pt x="311500" y="199215"/>
                  <a:pt x="310064" y="200648"/>
                </a:cubicBezTo>
                <a:cubicBezTo>
                  <a:pt x="310064" y="202081"/>
                  <a:pt x="308629" y="203515"/>
                  <a:pt x="310064" y="206381"/>
                </a:cubicBezTo>
                <a:cubicBezTo>
                  <a:pt x="310064" y="207815"/>
                  <a:pt x="311500" y="209248"/>
                  <a:pt x="312935" y="209248"/>
                </a:cubicBezTo>
                <a:cubicBezTo>
                  <a:pt x="315806" y="210681"/>
                  <a:pt x="320113" y="210681"/>
                  <a:pt x="321548" y="207815"/>
                </a:cubicBezTo>
                <a:cubicBezTo>
                  <a:pt x="322983" y="203515"/>
                  <a:pt x="321548" y="200648"/>
                  <a:pt x="318677" y="199215"/>
                </a:cubicBezTo>
                <a:cubicBezTo>
                  <a:pt x="318677" y="197781"/>
                  <a:pt x="317242" y="197781"/>
                  <a:pt x="315806" y="197781"/>
                </a:cubicBezTo>
                <a:close/>
                <a:moveTo>
                  <a:pt x="469403" y="156214"/>
                </a:moveTo>
                <a:cubicBezTo>
                  <a:pt x="465096" y="156214"/>
                  <a:pt x="462225" y="159080"/>
                  <a:pt x="462225" y="161947"/>
                </a:cubicBezTo>
                <a:cubicBezTo>
                  <a:pt x="462225" y="166247"/>
                  <a:pt x="465096" y="169114"/>
                  <a:pt x="469403" y="169114"/>
                </a:cubicBezTo>
                <a:cubicBezTo>
                  <a:pt x="472274" y="169114"/>
                  <a:pt x="475145" y="166247"/>
                  <a:pt x="475145" y="161947"/>
                </a:cubicBezTo>
                <a:cubicBezTo>
                  <a:pt x="475145" y="160514"/>
                  <a:pt x="475145" y="159080"/>
                  <a:pt x="473709" y="157647"/>
                </a:cubicBezTo>
                <a:cubicBezTo>
                  <a:pt x="472274" y="156214"/>
                  <a:pt x="470838" y="156214"/>
                  <a:pt x="469403" y="156214"/>
                </a:cubicBezTo>
                <a:close/>
                <a:moveTo>
                  <a:pt x="391887" y="154780"/>
                </a:moveTo>
                <a:cubicBezTo>
                  <a:pt x="389016" y="154780"/>
                  <a:pt x="386145" y="157647"/>
                  <a:pt x="386145" y="160514"/>
                </a:cubicBezTo>
                <a:cubicBezTo>
                  <a:pt x="386145" y="164814"/>
                  <a:pt x="389016" y="167681"/>
                  <a:pt x="391887" y="167681"/>
                </a:cubicBezTo>
                <a:cubicBezTo>
                  <a:pt x="394758" y="167681"/>
                  <a:pt x="397629" y="164814"/>
                  <a:pt x="397629" y="160514"/>
                </a:cubicBezTo>
                <a:cubicBezTo>
                  <a:pt x="399064" y="159080"/>
                  <a:pt x="397629" y="157647"/>
                  <a:pt x="396193" y="156214"/>
                </a:cubicBezTo>
                <a:cubicBezTo>
                  <a:pt x="394758" y="154780"/>
                  <a:pt x="393322" y="154780"/>
                  <a:pt x="391887" y="154780"/>
                </a:cubicBezTo>
                <a:close/>
                <a:moveTo>
                  <a:pt x="311500" y="154780"/>
                </a:moveTo>
                <a:cubicBezTo>
                  <a:pt x="308629" y="156214"/>
                  <a:pt x="307193" y="160514"/>
                  <a:pt x="310064" y="163381"/>
                </a:cubicBezTo>
                <a:cubicBezTo>
                  <a:pt x="311500" y="166247"/>
                  <a:pt x="315806" y="167681"/>
                  <a:pt x="318677" y="166247"/>
                </a:cubicBezTo>
                <a:cubicBezTo>
                  <a:pt x="320113" y="164814"/>
                  <a:pt x="320113" y="163381"/>
                  <a:pt x="321548" y="161947"/>
                </a:cubicBezTo>
                <a:cubicBezTo>
                  <a:pt x="321548" y="160514"/>
                  <a:pt x="321548" y="159080"/>
                  <a:pt x="320113" y="157647"/>
                </a:cubicBezTo>
                <a:cubicBezTo>
                  <a:pt x="318677" y="154780"/>
                  <a:pt x="317242" y="154780"/>
                  <a:pt x="314371" y="154780"/>
                </a:cubicBezTo>
                <a:cubicBezTo>
                  <a:pt x="314371" y="154780"/>
                  <a:pt x="312935" y="154780"/>
                  <a:pt x="311500" y="154780"/>
                </a:cubicBezTo>
                <a:close/>
                <a:moveTo>
                  <a:pt x="417725" y="147614"/>
                </a:moveTo>
                <a:lnTo>
                  <a:pt x="404806" y="156214"/>
                </a:lnTo>
                <a:cubicBezTo>
                  <a:pt x="404806" y="157647"/>
                  <a:pt x="406241" y="159080"/>
                  <a:pt x="406241" y="160514"/>
                </a:cubicBezTo>
                <a:cubicBezTo>
                  <a:pt x="406241" y="166247"/>
                  <a:pt x="401935" y="171981"/>
                  <a:pt x="397629" y="173414"/>
                </a:cubicBezTo>
                <a:lnTo>
                  <a:pt x="397629" y="192048"/>
                </a:lnTo>
                <a:cubicBezTo>
                  <a:pt x="403370" y="194914"/>
                  <a:pt x="406241" y="199215"/>
                  <a:pt x="406241" y="204948"/>
                </a:cubicBezTo>
                <a:cubicBezTo>
                  <a:pt x="406241" y="206381"/>
                  <a:pt x="406241" y="207815"/>
                  <a:pt x="404806" y="209248"/>
                </a:cubicBezTo>
                <a:lnTo>
                  <a:pt x="419161" y="217848"/>
                </a:lnTo>
                <a:cubicBezTo>
                  <a:pt x="422032" y="214981"/>
                  <a:pt x="426338" y="212115"/>
                  <a:pt x="430645" y="212115"/>
                </a:cubicBezTo>
                <a:cubicBezTo>
                  <a:pt x="433516" y="212115"/>
                  <a:pt x="434951" y="213548"/>
                  <a:pt x="437822" y="213548"/>
                </a:cubicBezTo>
                <a:cubicBezTo>
                  <a:pt x="439258" y="214981"/>
                  <a:pt x="440693" y="216415"/>
                  <a:pt x="442129" y="217848"/>
                </a:cubicBezTo>
                <a:lnTo>
                  <a:pt x="455048" y="209248"/>
                </a:lnTo>
                <a:cubicBezTo>
                  <a:pt x="455048" y="207815"/>
                  <a:pt x="455048" y="206381"/>
                  <a:pt x="455048" y="204948"/>
                </a:cubicBezTo>
                <a:cubicBezTo>
                  <a:pt x="455048" y="197781"/>
                  <a:pt x="460790" y="192048"/>
                  <a:pt x="467967" y="192048"/>
                </a:cubicBezTo>
                <a:lnTo>
                  <a:pt x="467967" y="176281"/>
                </a:lnTo>
                <a:cubicBezTo>
                  <a:pt x="460790" y="174847"/>
                  <a:pt x="455048" y="169114"/>
                  <a:pt x="455048" y="161947"/>
                </a:cubicBezTo>
                <a:cubicBezTo>
                  <a:pt x="455048" y="160514"/>
                  <a:pt x="455048" y="160514"/>
                  <a:pt x="455048" y="160514"/>
                </a:cubicBezTo>
                <a:lnTo>
                  <a:pt x="439258" y="150480"/>
                </a:lnTo>
                <a:cubicBezTo>
                  <a:pt x="436387" y="153347"/>
                  <a:pt x="433516" y="154780"/>
                  <a:pt x="429209" y="154780"/>
                </a:cubicBezTo>
                <a:cubicBezTo>
                  <a:pt x="427774" y="154780"/>
                  <a:pt x="424903" y="154780"/>
                  <a:pt x="423467" y="153347"/>
                </a:cubicBezTo>
                <a:cubicBezTo>
                  <a:pt x="420596" y="151914"/>
                  <a:pt x="419161" y="150480"/>
                  <a:pt x="417725" y="147614"/>
                </a:cubicBezTo>
                <a:close/>
                <a:moveTo>
                  <a:pt x="341645" y="147614"/>
                </a:moveTo>
                <a:lnTo>
                  <a:pt x="327290" y="154780"/>
                </a:lnTo>
                <a:cubicBezTo>
                  <a:pt x="328725" y="157647"/>
                  <a:pt x="328725" y="160514"/>
                  <a:pt x="328725" y="163381"/>
                </a:cubicBezTo>
                <a:cubicBezTo>
                  <a:pt x="327290" y="167681"/>
                  <a:pt x="325854" y="170547"/>
                  <a:pt x="321548" y="171981"/>
                </a:cubicBezTo>
                <a:cubicBezTo>
                  <a:pt x="320113" y="173414"/>
                  <a:pt x="320113" y="173414"/>
                  <a:pt x="318677" y="173414"/>
                </a:cubicBezTo>
                <a:lnTo>
                  <a:pt x="318677" y="190614"/>
                </a:lnTo>
                <a:cubicBezTo>
                  <a:pt x="320113" y="190614"/>
                  <a:pt x="321548" y="190614"/>
                  <a:pt x="322983" y="192048"/>
                </a:cubicBezTo>
                <a:cubicBezTo>
                  <a:pt x="328725" y="194914"/>
                  <a:pt x="331596" y="203515"/>
                  <a:pt x="328725" y="209248"/>
                </a:cubicBezTo>
                <a:lnTo>
                  <a:pt x="343080" y="216415"/>
                </a:lnTo>
                <a:cubicBezTo>
                  <a:pt x="344516" y="213548"/>
                  <a:pt x="348822" y="210681"/>
                  <a:pt x="354564" y="210681"/>
                </a:cubicBezTo>
                <a:cubicBezTo>
                  <a:pt x="356000" y="210681"/>
                  <a:pt x="358871" y="212115"/>
                  <a:pt x="360306" y="213548"/>
                </a:cubicBezTo>
                <a:cubicBezTo>
                  <a:pt x="361742" y="213548"/>
                  <a:pt x="363177" y="214981"/>
                  <a:pt x="364612" y="216415"/>
                </a:cubicBezTo>
                <a:lnTo>
                  <a:pt x="378967" y="207815"/>
                </a:lnTo>
                <a:cubicBezTo>
                  <a:pt x="378967" y="206381"/>
                  <a:pt x="377532" y="204948"/>
                  <a:pt x="377532" y="203515"/>
                </a:cubicBezTo>
                <a:cubicBezTo>
                  <a:pt x="377532" y="197781"/>
                  <a:pt x="381838" y="193481"/>
                  <a:pt x="387580" y="190614"/>
                </a:cubicBezTo>
                <a:lnTo>
                  <a:pt x="387580" y="173414"/>
                </a:lnTo>
                <a:cubicBezTo>
                  <a:pt x="381838" y="171981"/>
                  <a:pt x="377532" y="167681"/>
                  <a:pt x="377532" y="160514"/>
                </a:cubicBezTo>
                <a:cubicBezTo>
                  <a:pt x="377532" y="160514"/>
                  <a:pt x="377532" y="159080"/>
                  <a:pt x="377532" y="159080"/>
                </a:cubicBezTo>
                <a:lnTo>
                  <a:pt x="363177" y="149047"/>
                </a:lnTo>
                <a:cubicBezTo>
                  <a:pt x="360306" y="151914"/>
                  <a:pt x="356000" y="153347"/>
                  <a:pt x="353129" y="153347"/>
                </a:cubicBezTo>
                <a:cubicBezTo>
                  <a:pt x="350258" y="153347"/>
                  <a:pt x="347387" y="153347"/>
                  <a:pt x="345951" y="151914"/>
                </a:cubicBezTo>
                <a:cubicBezTo>
                  <a:pt x="344516" y="150480"/>
                  <a:pt x="341645" y="149047"/>
                  <a:pt x="341645" y="147614"/>
                </a:cubicBezTo>
                <a:close/>
                <a:moveTo>
                  <a:pt x="429209" y="134713"/>
                </a:moveTo>
                <a:cubicBezTo>
                  <a:pt x="427774" y="134713"/>
                  <a:pt x="424903" y="136147"/>
                  <a:pt x="423467" y="137580"/>
                </a:cubicBezTo>
                <a:cubicBezTo>
                  <a:pt x="422032" y="140447"/>
                  <a:pt x="423467" y="144747"/>
                  <a:pt x="426338" y="146180"/>
                </a:cubicBezTo>
                <a:cubicBezTo>
                  <a:pt x="429209" y="147614"/>
                  <a:pt x="433516" y="147614"/>
                  <a:pt x="434951" y="144747"/>
                </a:cubicBezTo>
                <a:cubicBezTo>
                  <a:pt x="436387" y="143313"/>
                  <a:pt x="436387" y="140447"/>
                  <a:pt x="436387" y="139013"/>
                </a:cubicBezTo>
                <a:cubicBezTo>
                  <a:pt x="434951" y="137580"/>
                  <a:pt x="434951" y="136147"/>
                  <a:pt x="433516" y="136147"/>
                </a:cubicBezTo>
                <a:cubicBezTo>
                  <a:pt x="432080" y="134713"/>
                  <a:pt x="430645" y="134713"/>
                  <a:pt x="429209" y="134713"/>
                </a:cubicBezTo>
                <a:close/>
                <a:moveTo>
                  <a:pt x="353129" y="133280"/>
                </a:moveTo>
                <a:cubicBezTo>
                  <a:pt x="350258" y="133280"/>
                  <a:pt x="348822" y="134713"/>
                  <a:pt x="347387" y="136147"/>
                </a:cubicBezTo>
                <a:cubicBezTo>
                  <a:pt x="345951" y="139013"/>
                  <a:pt x="345951" y="143313"/>
                  <a:pt x="350258" y="144747"/>
                </a:cubicBezTo>
                <a:cubicBezTo>
                  <a:pt x="353129" y="147614"/>
                  <a:pt x="356000" y="146180"/>
                  <a:pt x="358871" y="143313"/>
                </a:cubicBezTo>
                <a:cubicBezTo>
                  <a:pt x="358871" y="141880"/>
                  <a:pt x="358871" y="140447"/>
                  <a:pt x="358871" y="137580"/>
                </a:cubicBezTo>
                <a:cubicBezTo>
                  <a:pt x="358871" y="136147"/>
                  <a:pt x="357435" y="134713"/>
                  <a:pt x="356000" y="134713"/>
                </a:cubicBezTo>
                <a:cubicBezTo>
                  <a:pt x="354564" y="133280"/>
                  <a:pt x="354564" y="133280"/>
                  <a:pt x="353129" y="133280"/>
                </a:cubicBezTo>
                <a:close/>
                <a:moveTo>
                  <a:pt x="429209" y="90279"/>
                </a:moveTo>
                <a:cubicBezTo>
                  <a:pt x="426338" y="90279"/>
                  <a:pt x="423467" y="93146"/>
                  <a:pt x="423467" y="97446"/>
                </a:cubicBezTo>
                <a:cubicBezTo>
                  <a:pt x="423467" y="100313"/>
                  <a:pt x="426338" y="103179"/>
                  <a:pt x="429209" y="103179"/>
                </a:cubicBezTo>
                <a:cubicBezTo>
                  <a:pt x="433516" y="103179"/>
                  <a:pt x="436387" y="100313"/>
                  <a:pt x="436387" y="97446"/>
                </a:cubicBezTo>
                <a:cubicBezTo>
                  <a:pt x="436387" y="96013"/>
                  <a:pt x="434951" y="94579"/>
                  <a:pt x="433516" y="93146"/>
                </a:cubicBezTo>
                <a:cubicBezTo>
                  <a:pt x="433516" y="91713"/>
                  <a:pt x="430645" y="90279"/>
                  <a:pt x="429209" y="90279"/>
                </a:cubicBezTo>
                <a:close/>
                <a:moveTo>
                  <a:pt x="353129" y="90279"/>
                </a:moveTo>
                <a:cubicBezTo>
                  <a:pt x="348822" y="90279"/>
                  <a:pt x="345951" y="93146"/>
                  <a:pt x="345951" y="96013"/>
                </a:cubicBezTo>
                <a:cubicBezTo>
                  <a:pt x="345951" y="98879"/>
                  <a:pt x="348822" y="103179"/>
                  <a:pt x="353129" y="103179"/>
                </a:cubicBezTo>
                <a:cubicBezTo>
                  <a:pt x="356000" y="103179"/>
                  <a:pt x="358871" y="100313"/>
                  <a:pt x="358871" y="96013"/>
                </a:cubicBezTo>
                <a:cubicBezTo>
                  <a:pt x="358871" y="94579"/>
                  <a:pt x="358871" y="93146"/>
                  <a:pt x="357435" y="91713"/>
                </a:cubicBezTo>
                <a:cubicBezTo>
                  <a:pt x="356000" y="90279"/>
                  <a:pt x="354564" y="90279"/>
                  <a:pt x="353129" y="90279"/>
                </a:cubicBezTo>
                <a:close/>
                <a:moveTo>
                  <a:pt x="378967" y="83112"/>
                </a:moveTo>
                <a:lnTo>
                  <a:pt x="366048" y="90279"/>
                </a:lnTo>
                <a:cubicBezTo>
                  <a:pt x="366048" y="93146"/>
                  <a:pt x="366048" y="94579"/>
                  <a:pt x="366048" y="96013"/>
                </a:cubicBezTo>
                <a:cubicBezTo>
                  <a:pt x="366048" y="101746"/>
                  <a:pt x="363177" y="106046"/>
                  <a:pt x="358871" y="108913"/>
                </a:cubicBezTo>
                <a:lnTo>
                  <a:pt x="358871" y="127547"/>
                </a:lnTo>
                <a:cubicBezTo>
                  <a:pt x="360306" y="127547"/>
                  <a:pt x="360306" y="127547"/>
                  <a:pt x="361742" y="128980"/>
                </a:cubicBezTo>
                <a:cubicBezTo>
                  <a:pt x="363177" y="130413"/>
                  <a:pt x="366048" y="133280"/>
                  <a:pt x="366048" y="136147"/>
                </a:cubicBezTo>
                <a:cubicBezTo>
                  <a:pt x="367483" y="139013"/>
                  <a:pt x="367483" y="140447"/>
                  <a:pt x="366048" y="143313"/>
                </a:cubicBezTo>
                <a:lnTo>
                  <a:pt x="381838" y="151914"/>
                </a:lnTo>
                <a:cubicBezTo>
                  <a:pt x="384709" y="149047"/>
                  <a:pt x="387580" y="147614"/>
                  <a:pt x="391887" y="147614"/>
                </a:cubicBezTo>
                <a:cubicBezTo>
                  <a:pt x="394758" y="147614"/>
                  <a:pt x="397629" y="147614"/>
                  <a:pt x="400500" y="149047"/>
                </a:cubicBezTo>
                <a:lnTo>
                  <a:pt x="416290" y="140447"/>
                </a:lnTo>
                <a:cubicBezTo>
                  <a:pt x="416290" y="139013"/>
                  <a:pt x="416290" y="136147"/>
                  <a:pt x="417725" y="134713"/>
                </a:cubicBezTo>
                <a:cubicBezTo>
                  <a:pt x="419161" y="130413"/>
                  <a:pt x="423467" y="127547"/>
                  <a:pt x="427774" y="127547"/>
                </a:cubicBezTo>
                <a:lnTo>
                  <a:pt x="427774" y="110346"/>
                </a:lnTo>
                <a:cubicBezTo>
                  <a:pt x="420596" y="110346"/>
                  <a:pt x="414854" y="104613"/>
                  <a:pt x="414854" y="97446"/>
                </a:cubicBezTo>
                <a:cubicBezTo>
                  <a:pt x="414854" y="96013"/>
                  <a:pt x="416290" y="96013"/>
                  <a:pt x="416290" y="94579"/>
                </a:cubicBezTo>
                <a:lnTo>
                  <a:pt x="400500" y="85979"/>
                </a:lnTo>
                <a:cubicBezTo>
                  <a:pt x="397629" y="88846"/>
                  <a:pt x="393322" y="90279"/>
                  <a:pt x="390451" y="90279"/>
                </a:cubicBezTo>
                <a:cubicBezTo>
                  <a:pt x="387580" y="90279"/>
                  <a:pt x="386145" y="88846"/>
                  <a:pt x="383274" y="88846"/>
                </a:cubicBezTo>
                <a:cubicBezTo>
                  <a:pt x="381838" y="87412"/>
                  <a:pt x="380403" y="84546"/>
                  <a:pt x="378967" y="83112"/>
                </a:cubicBezTo>
                <a:close/>
                <a:moveTo>
                  <a:pt x="390451" y="70212"/>
                </a:moveTo>
                <a:cubicBezTo>
                  <a:pt x="387580" y="70212"/>
                  <a:pt x="386145" y="70212"/>
                  <a:pt x="384709" y="73079"/>
                </a:cubicBezTo>
                <a:cubicBezTo>
                  <a:pt x="383274" y="75946"/>
                  <a:pt x="384709" y="80246"/>
                  <a:pt x="387580" y="81679"/>
                </a:cubicBezTo>
                <a:cubicBezTo>
                  <a:pt x="390451" y="83112"/>
                  <a:pt x="394758" y="81679"/>
                  <a:pt x="396193" y="78812"/>
                </a:cubicBezTo>
                <a:cubicBezTo>
                  <a:pt x="396193" y="77379"/>
                  <a:pt x="397629" y="75946"/>
                  <a:pt x="396193" y="74512"/>
                </a:cubicBezTo>
                <a:cubicBezTo>
                  <a:pt x="396193" y="73079"/>
                  <a:pt x="394758" y="71646"/>
                  <a:pt x="393322" y="70212"/>
                </a:cubicBezTo>
                <a:cubicBezTo>
                  <a:pt x="391887" y="70212"/>
                  <a:pt x="391887" y="70212"/>
                  <a:pt x="390451" y="70212"/>
                </a:cubicBezTo>
                <a:close/>
                <a:moveTo>
                  <a:pt x="390451" y="61612"/>
                </a:moveTo>
                <a:cubicBezTo>
                  <a:pt x="393322" y="61612"/>
                  <a:pt x="394758" y="63045"/>
                  <a:pt x="397629" y="64479"/>
                </a:cubicBezTo>
                <a:cubicBezTo>
                  <a:pt x="400500" y="65912"/>
                  <a:pt x="403370" y="68779"/>
                  <a:pt x="403370" y="73079"/>
                </a:cubicBezTo>
                <a:cubicBezTo>
                  <a:pt x="404806" y="74512"/>
                  <a:pt x="404806" y="77379"/>
                  <a:pt x="403370" y="78812"/>
                </a:cubicBezTo>
                <a:lnTo>
                  <a:pt x="419161" y="88846"/>
                </a:lnTo>
                <a:cubicBezTo>
                  <a:pt x="422032" y="84546"/>
                  <a:pt x="424903" y="83112"/>
                  <a:pt x="429209" y="83112"/>
                </a:cubicBezTo>
                <a:cubicBezTo>
                  <a:pt x="433516" y="83112"/>
                  <a:pt x="436387" y="84546"/>
                  <a:pt x="439258" y="87412"/>
                </a:cubicBezTo>
                <a:cubicBezTo>
                  <a:pt x="442129" y="90279"/>
                  <a:pt x="443564" y="93146"/>
                  <a:pt x="443564" y="97446"/>
                </a:cubicBezTo>
                <a:cubicBezTo>
                  <a:pt x="443564" y="103179"/>
                  <a:pt x="440693" y="107480"/>
                  <a:pt x="434951" y="110346"/>
                </a:cubicBezTo>
                <a:lnTo>
                  <a:pt x="436387" y="127547"/>
                </a:lnTo>
                <a:cubicBezTo>
                  <a:pt x="437822" y="128980"/>
                  <a:pt x="437822" y="130413"/>
                  <a:pt x="439258" y="130413"/>
                </a:cubicBezTo>
                <a:cubicBezTo>
                  <a:pt x="440693" y="133280"/>
                  <a:pt x="442129" y="134713"/>
                  <a:pt x="443564" y="137580"/>
                </a:cubicBezTo>
                <a:cubicBezTo>
                  <a:pt x="443564" y="139013"/>
                  <a:pt x="443564" y="141880"/>
                  <a:pt x="443564" y="144747"/>
                </a:cubicBezTo>
                <a:lnTo>
                  <a:pt x="457919" y="153347"/>
                </a:lnTo>
                <a:cubicBezTo>
                  <a:pt x="460790" y="150480"/>
                  <a:pt x="465096" y="147614"/>
                  <a:pt x="469403" y="147614"/>
                </a:cubicBezTo>
                <a:cubicBezTo>
                  <a:pt x="472274" y="147614"/>
                  <a:pt x="476580" y="150480"/>
                  <a:pt x="479451" y="151914"/>
                </a:cubicBezTo>
                <a:cubicBezTo>
                  <a:pt x="480887" y="154780"/>
                  <a:pt x="482322" y="159080"/>
                  <a:pt x="482322" y="161947"/>
                </a:cubicBezTo>
                <a:cubicBezTo>
                  <a:pt x="482322" y="167681"/>
                  <a:pt x="479451" y="171981"/>
                  <a:pt x="475145" y="174847"/>
                </a:cubicBezTo>
                <a:lnTo>
                  <a:pt x="475145" y="193481"/>
                </a:lnTo>
                <a:cubicBezTo>
                  <a:pt x="479451" y="194914"/>
                  <a:pt x="482322" y="200648"/>
                  <a:pt x="482322" y="206381"/>
                </a:cubicBezTo>
                <a:cubicBezTo>
                  <a:pt x="482322" y="213548"/>
                  <a:pt x="476580" y="219282"/>
                  <a:pt x="469403" y="219282"/>
                </a:cubicBezTo>
                <a:cubicBezTo>
                  <a:pt x="465096" y="219282"/>
                  <a:pt x="462225" y="217848"/>
                  <a:pt x="459354" y="216415"/>
                </a:cubicBezTo>
                <a:lnTo>
                  <a:pt x="444999" y="225015"/>
                </a:lnTo>
                <a:cubicBezTo>
                  <a:pt x="444999" y="227882"/>
                  <a:pt x="444999" y="230748"/>
                  <a:pt x="443564" y="233615"/>
                </a:cubicBezTo>
                <a:cubicBezTo>
                  <a:pt x="440693" y="237915"/>
                  <a:pt x="436387" y="239349"/>
                  <a:pt x="430645" y="239349"/>
                </a:cubicBezTo>
                <a:cubicBezTo>
                  <a:pt x="427774" y="239349"/>
                  <a:pt x="426338" y="239349"/>
                  <a:pt x="423467" y="237915"/>
                </a:cubicBezTo>
                <a:cubicBezTo>
                  <a:pt x="420596" y="236482"/>
                  <a:pt x="417725" y="233615"/>
                  <a:pt x="417725" y="229315"/>
                </a:cubicBezTo>
                <a:cubicBezTo>
                  <a:pt x="416290" y="227882"/>
                  <a:pt x="416290" y="226448"/>
                  <a:pt x="416290" y="225015"/>
                </a:cubicBezTo>
                <a:lnTo>
                  <a:pt x="400500" y="214981"/>
                </a:lnTo>
                <a:cubicBezTo>
                  <a:pt x="397629" y="217848"/>
                  <a:pt x="394758" y="217848"/>
                  <a:pt x="391887" y="217848"/>
                </a:cubicBezTo>
                <a:cubicBezTo>
                  <a:pt x="389016" y="217848"/>
                  <a:pt x="384709" y="216415"/>
                  <a:pt x="383274" y="214981"/>
                </a:cubicBezTo>
                <a:lnTo>
                  <a:pt x="367483" y="223582"/>
                </a:lnTo>
                <a:cubicBezTo>
                  <a:pt x="367483" y="226448"/>
                  <a:pt x="367483" y="229315"/>
                  <a:pt x="366048" y="232182"/>
                </a:cubicBezTo>
                <a:cubicBezTo>
                  <a:pt x="363177" y="236482"/>
                  <a:pt x="358871" y="239349"/>
                  <a:pt x="353129" y="239349"/>
                </a:cubicBezTo>
                <a:cubicBezTo>
                  <a:pt x="351693" y="239349"/>
                  <a:pt x="348822" y="237915"/>
                  <a:pt x="347387" y="236482"/>
                </a:cubicBezTo>
                <a:cubicBezTo>
                  <a:pt x="343080" y="235049"/>
                  <a:pt x="341645" y="232182"/>
                  <a:pt x="340209" y="229315"/>
                </a:cubicBezTo>
                <a:cubicBezTo>
                  <a:pt x="340209" y="226448"/>
                  <a:pt x="340209" y="225015"/>
                  <a:pt x="340209" y="223582"/>
                </a:cubicBezTo>
                <a:lnTo>
                  <a:pt x="324419" y="214981"/>
                </a:lnTo>
                <a:cubicBezTo>
                  <a:pt x="321548" y="216415"/>
                  <a:pt x="318677" y="217848"/>
                  <a:pt x="315806" y="217848"/>
                </a:cubicBezTo>
                <a:cubicBezTo>
                  <a:pt x="312935" y="217848"/>
                  <a:pt x="311500" y="217848"/>
                  <a:pt x="308629" y="216415"/>
                </a:cubicBezTo>
                <a:cubicBezTo>
                  <a:pt x="305758" y="213548"/>
                  <a:pt x="302887" y="210681"/>
                  <a:pt x="302887" y="207815"/>
                </a:cubicBezTo>
                <a:cubicBezTo>
                  <a:pt x="301451" y="203515"/>
                  <a:pt x="301451" y="200648"/>
                  <a:pt x="304322" y="196348"/>
                </a:cubicBezTo>
                <a:cubicBezTo>
                  <a:pt x="305758" y="194914"/>
                  <a:pt x="308629" y="192048"/>
                  <a:pt x="311500" y="190614"/>
                </a:cubicBezTo>
                <a:lnTo>
                  <a:pt x="310064" y="173414"/>
                </a:lnTo>
                <a:cubicBezTo>
                  <a:pt x="308629" y="173414"/>
                  <a:pt x="307193" y="171981"/>
                  <a:pt x="304322" y="170547"/>
                </a:cubicBezTo>
                <a:lnTo>
                  <a:pt x="289967" y="180581"/>
                </a:lnTo>
                <a:lnTo>
                  <a:pt x="295709" y="192048"/>
                </a:lnTo>
                <a:lnTo>
                  <a:pt x="169387" y="256549"/>
                </a:lnTo>
                <a:lnTo>
                  <a:pt x="162210" y="388418"/>
                </a:lnTo>
                <a:lnTo>
                  <a:pt x="157903" y="388418"/>
                </a:lnTo>
                <a:lnTo>
                  <a:pt x="157903" y="405618"/>
                </a:lnTo>
                <a:lnTo>
                  <a:pt x="157903" y="417085"/>
                </a:lnTo>
                <a:lnTo>
                  <a:pt x="157903" y="547521"/>
                </a:lnTo>
                <a:lnTo>
                  <a:pt x="162210" y="547521"/>
                </a:lnTo>
                <a:lnTo>
                  <a:pt x="192355" y="554688"/>
                </a:lnTo>
                <a:lnTo>
                  <a:pt x="192355" y="580488"/>
                </a:lnTo>
                <a:lnTo>
                  <a:pt x="166516" y="580488"/>
                </a:lnTo>
                <a:lnTo>
                  <a:pt x="137806" y="576188"/>
                </a:lnTo>
                <a:lnTo>
                  <a:pt x="137806" y="580488"/>
                </a:lnTo>
                <a:lnTo>
                  <a:pt x="104790" y="580488"/>
                </a:lnTo>
                <a:lnTo>
                  <a:pt x="104790" y="550388"/>
                </a:lnTo>
                <a:lnTo>
                  <a:pt x="104790" y="547521"/>
                </a:lnTo>
                <a:lnTo>
                  <a:pt x="104790" y="417085"/>
                </a:lnTo>
                <a:lnTo>
                  <a:pt x="86129" y="417085"/>
                </a:lnTo>
                <a:lnTo>
                  <a:pt x="86129" y="547521"/>
                </a:lnTo>
                <a:lnTo>
                  <a:pt x="86129" y="550388"/>
                </a:lnTo>
                <a:lnTo>
                  <a:pt x="86129" y="580488"/>
                </a:lnTo>
                <a:lnTo>
                  <a:pt x="54548" y="580488"/>
                </a:lnTo>
                <a:lnTo>
                  <a:pt x="54548" y="576188"/>
                </a:lnTo>
                <a:lnTo>
                  <a:pt x="24403" y="580488"/>
                </a:lnTo>
                <a:lnTo>
                  <a:pt x="0" y="580488"/>
                </a:lnTo>
                <a:lnTo>
                  <a:pt x="0" y="554688"/>
                </a:lnTo>
                <a:lnTo>
                  <a:pt x="28710" y="547521"/>
                </a:lnTo>
                <a:lnTo>
                  <a:pt x="34452" y="547521"/>
                </a:lnTo>
                <a:lnTo>
                  <a:pt x="34452" y="417085"/>
                </a:lnTo>
                <a:lnTo>
                  <a:pt x="34452" y="405618"/>
                </a:lnTo>
                <a:lnTo>
                  <a:pt x="34452" y="388418"/>
                </a:lnTo>
                <a:lnTo>
                  <a:pt x="30145" y="388418"/>
                </a:lnTo>
                <a:lnTo>
                  <a:pt x="28710" y="361184"/>
                </a:lnTo>
                <a:lnTo>
                  <a:pt x="4306" y="361184"/>
                </a:lnTo>
                <a:lnTo>
                  <a:pt x="7177" y="230748"/>
                </a:lnTo>
                <a:lnTo>
                  <a:pt x="67468" y="219282"/>
                </a:lnTo>
                <a:lnTo>
                  <a:pt x="94742" y="252249"/>
                </a:lnTo>
                <a:lnTo>
                  <a:pt x="122016" y="219282"/>
                </a:lnTo>
                <a:lnTo>
                  <a:pt x="163645" y="219282"/>
                </a:lnTo>
                <a:lnTo>
                  <a:pt x="278484" y="159080"/>
                </a:lnTo>
                <a:lnTo>
                  <a:pt x="285661" y="171981"/>
                </a:lnTo>
                <a:lnTo>
                  <a:pt x="301451" y="161947"/>
                </a:lnTo>
                <a:cubicBezTo>
                  <a:pt x="301451" y="156214"/>
                  <a:pt x="302887" y="151914"/>
                  <a:pt x="307193" y="149047"/>
                </a:cubicBezTo>
                <a:cubicBezTo>
                  <a:pt x="310064" y="147614"/>
                  <a:pt x="312935" y="146180"/>
                  <a:pt x="314371" y="146180"/>
                </a:cubicBezTo>
                <a:cubicBezTo>
                  <a:pt x="317242" y="146180"/>
                  <a:pt x="320113" y="147614"/>
                  <a:pt x="322983" y="149047"/>
                </a:cubicBezTo>
                <a:lnTo>
                  <a:pt x="338774" y="139013"/>
                </a:lnTo>
                <a:cubicBezTo>
                  <a:pt x="338774" y="137580"/>
                  <a:pt x="340209" y="134713"/>
                  <a:pt x="340209" y="133280"/>
                </a:cubicBezTo>
                <a:cubicBezTo>
                  <a:pt x="343080" y="130413"/>
                  <a:pt x="345951" y="127547"/>
                  <a:pt x="348822" y="126113"/>
                </a:cubicBezTo>
                <a:lnTo>
                  <a:pt x="348822" y="108913"/>
                </a:lnTo>
                <a:cubicBezTo>
                  <a:pt x="344516" y="108913"/>
                  <a:pt x="340209" y="106046"/>
                  <a:pt x="338774" y="98879"/>
                </a:cubicBezTo>
                <a:cubicBezTo>
                  <a:pt x="337338" y="91713"/>
                  <a:pt x="341645" y="88846"/>
                  <a:pt x="341645" y="87412"/>
                </a:cubicBezTo>
                <a:cubicBezTo>
                  <a:pt x="343080" y="84546"/>
                  <a:pt x="348822" y="81679"/>
                  <a:pt x="353129" y="81679"/>
                </a:cubicBezTo>
                <a:cubicBezTo>
                  <a:pt x="356000" y="81679"/>
                  <a:pt x="358871" y="83112"/>
                  <a:pt x="360306" y="84546"/>
                </a:cubicBezTo>
                <a:lnTo>
                  <a:pt x="376096" y="75946"/>
                </a:lnTo>
                <a:cubicBezTo>
                  <a:pt x="376096" y="73079"/>
                  <a:pt x="377532" y="71646"/>
                  <a:pt x="378967" y="68779"/>
                </a:cubicBezTo>
                <a:cubicBezTo>
                  <a:pt x="380403" y="64479"/>
                  <a:pt x="384709" y="61612"/>
                  <a:pt x="390451" y="61612"/>
                </a:cubicBezTo>
                <a:close/>
                <a:moveTo>
                  <a:pt x="94832" y="61612"/>
                </a:moveTo>
                <a:cubicBezTo>
                  <a:pt x="135271" y="61612"/>
                  <a:pt x="168054" y="94343"/>
                  <a:pt x="168054" y="134719"/>
                </a:cubicBezTo>
                <a:cubicBezTo>
                  <a:pt x="168054" y="175095"/>
                  <a:pt x="135271" y="207826"/>
                  <a:pt x="94832" y="207826"/>
                </a:cubicBezTo>
                <a:cubicBezTo>
                  <a:pt x="54393" y="207826"/>
                  <a:pt x="21610" y="175095"/>
                  <a:pt x="21610" y="134719"/>
                </a:cubicBezTo>
                <a:cubicBezTo>
                  <a:pt x="21610" y="94343"/>
                  <a:pt x="54393" y="61612"/>
                  <a:pt x="94832" y="61612"/>
                </a:cubicBezTo>
                <a:close/>
                <a:moveTo>
                  <a:pt x="56095" y="0"/>
                </a:moveTo>
                <a:lnTo>
                  <a:pt x="600029" y="0"/>
                </a:lnTo>
                <a:lnTo>
                  <a:pt x="600029" y="364156"/>
                </a:lnTo>
                <a:lnTo>
                  <a:pt x="180956" y="364156"/>
                </a:lnTo>
                <a:lnTo>
                  <a:pt x="182391" y="339783"/>
                </a:lnTo>
                <a:lnTo>
                  <a:pt x="574196" y="339783"/>
                </a:lnTo>
                <a:lnTo>
                  <a:pt x="574196" y="24373"/>
                </a:lnTo>
                <a:lnTo>
                  <a:pt x="80493" y="24373"/>
                </a:lnTo>
                <a:lnTo>
                  <a:pt x="80493" y="48745"/>
                </a:lnTo>
                <a:lnTo>
                  <a:pt x="56095" y="5734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zh-HK" altLang="en-US"/>
          </a:p>
        </p:txBody>
      </p:sp>
      <p:cxnSp>
        <p:nvCxnSpPr>
          <p:cNvPr id="4" name="直線接點 3"/>
          <p:cNvCxnSpPr/>
          <p:nvPr userDrawn="1"/>
        </p:nvCxnSpPr>
        <p:spPr>
          <a:xfrm>
            <a:off x="4511030" y="1989634"/>
            <a:ext cx="6120680" cy="0"/>
          </a:xfrm>
          <a:prstGeom prst="line">
            <a:avLst/>
          </a:prstGeom>
          <a:ln w="762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/>
          <p:cNvCxnSpPr/>
          <p:nvPr userDrawn="1"/>
        </p:nvCxnSpPr>
        <p:spPr>
          <a:xfrm>
            <a:off x="4511030" y="4497499"/>
            <a:ext cx="6120680" cy="0"/>
          </a:xfrm>
          <a:prstGeom prst="line">
            <a:avLst/>
          </a:prstGeom>
          <a:ln w="762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6965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課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1"/>
          <p:cNvSpPr>
            <a:spLocks noGrp="1"/>
          </p:cNvSpPr>
          <p:nvPr>
            <p:ph type="title" hasCustomPrompt="1"/>
          </p:nvPr>
        </p:nvSpPr>
        <p:spPr>
          <a:xfrm>
            <a:off x="333375" y="1"/>
            <a:ext cx="9938295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粗體，微軟正黑體</a:t>
            </a:r>
          </a:p>
        </p:txBody>
      </p:sp>
      <p:sp>
        <p:nvSpPr>
          <p:cNvPr id="9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cxnSp>
        <p:nvCxnSpPr>
          <p:cNvPr id="10" name="直線接點 9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識快遞"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A936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知識快遞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EDA936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  <a:ln>
            <a:noFill/>
          </a:ln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pic>
        <p:nvPicPr>
          <p:cNvPr id="8" name="圖片 7">
            <a:hlinkClick r:id="" action="ppaction://noaction"/>
            <a:extLst>
              <a:ext uri="{FF2B5EF4-FFF2-40B4-BE49-F238E27FC236}">
                <a16:creationId xmlns="" xmlns:a16="http://schemas.microsoft.com/office/drawing/2014/main" id="{9E552A6D-83AE-4630-979C-36EDD74F24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199" b="93578" l="1887" r="91824">
                        <a14:foregroundMark x1="22327" y1="25382" x2="44025" y2="37003"/>
                        <a14:foregroundMark x1="27673" y1="17431" x2="38679" y2="3394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4963" y="90273"/>
            <a:ext cx="698449" cy="718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344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D:\圖片雜彙\康軒文教事業.png"/>
          <p:cNvPicPr>
            <a:picLocks noChangeAspect="1" noChangeArrowheads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25474" y="6526513"/>
            <a:ext cx="2161036" cy="359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群組 12"/>
          <p:cNvGrpSpPr/>
          <p:nvPr userDrawn="1"/>
        </p:nvGrpSpPr>
        <p:grpSpPr>
          <a:xfrm>
            <a:off x="10260264" y="-5902"/>
            <a:ext cx="2094103" cy="545578"/>
            <a:chOff x="7689850" y="-4426"/>
            <a:chExt cx="1570782" cy="409089"/>
          </a:xfrm>
        </p:grpSpPr>
        <p:sp>
          <p:nvSpPr>
            <p:cNvPr id="14" name="平行四邊形 13"/>
            <p:cNvSpPr/>
            <p:nvPr userDrawn="1"/>
          </p:nvSpPr>
          <p:spPr bwMode="auto">
            <a:xfrm rot="10800000" flipV="1">
              <a:off x="7689850" y="-4426"/>
              <a:ext cx="1570782" cy="409089"/>
            </a:xfrm>
            <a:prstGeom prst="parallelogram">
              <a:avLst>
                <a:gd name="adj" fmla="val 30791"/>
              </a:avLst>
            </a:prstGeom>
            <a:solidFill>
              <a:schemeClr val="tx1">
                <a:lumMod val="75000"/>
                <a:lumOff val="25000"/>
              </a:schemeClr>
            </a:solidFill>
            <a:ln w="6350" cmpd="sng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fontAlgn="auto">
                <a:spcBef>
                  <a:spcPts val="800"/>
                </a:spcBef>
                <a:spcAft>
                  <a:spcPts val="0"/>
                </a:spcAft>
                <a:tabLst>
                  <a:tab pos="1430775" algn="l"/>
                </a:tabLst>
                <a:defRPr/>
              </a:pPr>
              <a:endParaRPr kumimoji="0" lang="zh-TW" altLang="en-US" sz="3500" spc="-400" dirty="0">
                <a:solidFill>
                  <a:prstClr val="white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5" name="向右箭號 14">
              <a:hlinkClick r:id="" action="ppaction://hlinkshowjump?jump=previousslide"/>
            </p:cNvPr>
            <p:cNvSpPr/>
            <p:nvPr userDrawn="1"/>
          </p:nvSpPr>
          <p:spPr bwMode="auto">
            <a:xfrm rot="10800000">
              <a:off x="7884368" y="28185"/>
              <a:ext cx="325559" cy="308349"/>
            </a:xfrm>
            <a:prstGeom prst="rightArrow">
              <a:avLst/>
            </a:pr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20000"/>
                </a:spcBef>
                <a:defRPr/>
              </a:pPr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6" name="向右箭號 15">
              <a:hlinkClick r:id="" action="ppaction://hlinkshowjump?jump=nextslide"/>
            </p:cNvPr>
            <p:cNvSpPr/>
            <p:nvPr userDrawn="1"/>
          </p:nvSpPr>
          <p:spPr bwMode="auto">
            <a:xfrm rot="10800000" flipH="1">
              <a:off x="8748464" y="28185"/>
              <a:ext cx="325559" cy="308349"/>
            </a:xfrm>
            <a:prstGeom prst="rightArrow">
              <a:avLst/>
            </a:pr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20000"/>
                </a:spcBef>
                <a:defRPr/>
              </a:pPr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7" name="動作按鈕: 首頁 1">
              <a:hlinkClick r:id="" action="ppaction://hlinkshowjump?jump=firstslide" highlightClick="1"/>
            </p:cNvPr>
            <p:cNvSpPr/>
            <p:nvPr userDrawn="1"/>
          </p:nvSpPr>
          <p:spPr bwMode="auto">
            <a:xfrm>
              <a:off x="8316416" y="24120"/>
              <a:ext cx="322055" cy="316479"/>
            </a:xfrm>
            <a:custGeom>
              <a:avLst/>
              <a:gdLst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0 h 385452"/>
                <a:gd name="connsiteX1" fmla="*/ 385452 w 385452"/>
                <a:gd name="connsiteY1" fmla="*/ 385452 h 385452"/>
                <a:gd name="connsiteX2" fmla="*/ 0 w 385452"/>
                <a:gd name="connsiteY2" fmla="*/ 385452 h 385452"/>
                <a:gd name="connsiteX3" fmla="*/ 0 w 385452"/>
                <a:gd name="connsiteY3" fmla="*/ 0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385452 h 385452"/>
                <a:gd name="connsiteX1" fmla="*/ 385452 w 385452"/>
                <a:gd name="connsiteY1" fmla="*/ 385452 h 385452"/>
                <a:gd name="connsiteX2" fmla="*/ 0 w 385452"/>
                <a:gd name="connsiteY2" fmla="*/ 385452 h 385452"/>
                <a:gd name="connsiteX0" fmla="*/ 0 w 385452"/>
                <a:gd name="connsiteY0" fmla="*/ 0 h 537852"/>
                <a:gd name="connsiteX1" fmla="*/ 385452 w 385452"/>
                <a:gd name="connsiteY1" fmla="*/ 0 h 537852"/>
                <a:gd name="connsiteX2" fmla="*/ 385452 w 385452"/>
                <a:gd name="connsiteY2" fmla="*/ 385452 h 537852"/>
                <a:gd name="connsiteX3" fmla="*/ 0 w 385452"/>
                <a:gd name="connsiteY3" fmla="*/ 385452 h 537852"/>
                <a:gd name="connsiteX4" fmla="*/ 0 w 385452"/>
                <a:gd name="connsiteY4" fmla="*/ 0 h 537852"/>
                <a:gd name="connsiteX5" fmla="*/ 192726 w 385452"/>
                <a:gd name="connsiteY5" fmla="*/ 48182 h 537852"/>
                <a:gd name="connsiteX6" fmla="*/ 48182 w 385452"/>
                <a:gd name="connsiteY6" fmla="*/ 192726 h 537852"/>
                <a:gd name="connsiteX7" fmla="*/ 84318 w 385452"/>
                <a:gd name="connsiteY7" fmla="*/ 192726 h 537852"/>
                <a:gd name="connsiteX8" fmla="*/ 84318 w 385452"/>
                <a:gd name="connsiteY8" fmla="*/ 337271 h 537852"/>
                <a:gd name="connsiteX9" fmla="*/ 301134 w 385452"/>
                <a:gd name="connsiteY9" fmla="*/ 337271 h 537852"/>
                <a:gd name="connsiteX10" fmla="*/ 301134 w 385452"/>
                <a:gd name="connsiteY10" fmla="*/ 192726 h 537852"/>
                <a:gd name="connsiteX11" fmla="*/ 337271 w 385452"/>
                <a:gd name="connsiteY11" fmla="*/ 192726 h 537852"/>
                <a:gd name="connsiteX12" fmla="*/ 283066 w 385452"/>
                <a:gd name="connsiteY12" fmla="*/ 138522 h 537852"/>
                <a:gd name="connsiteX13" fmla="*/ 283066 w 385452"/>
                <a:gd name="connsiteY13" fmla="*/ 66250 h 537852"/>
                <a:gd name="connsiteX14" fmla="*/ 246930 w 385452"/>
                <a:gd name="connsiteY14" fmla="*/ 66250 h 537852"/>
                <a:gd name="connsiteX15" fmla="*/ 246930 w 385452"/>
                <a:gd name="connsiteY15" fmla="*/ 102386 h 537852"/>
                <a:gd name="connsiteX16" fmla="*/ 192726 w 385452"/>
                <a:gd name="connsiteY16" fmla="*/ 48182 h 537852"/>
                <a:gd name="connsiteX0" fmla="*/ 283066 w 385452"/>
                <a:gd name="connsiteY0" fmla="*/ 138522 h 537852"/>
                <a:gd name="connsiteX1" fmla="*/ 283066 w 385452"/>
                <a:gd name="connsiteY1" fmla="*/ 66250 h 537852"/>
                <a:gd name="connsiteX2" fmla="*/ 246930 w 385452"/>
                <a:gd name="connsiteY2" fmla="*/ 66250 h 537852"/>
                <a:gd name="connsiteX3" fmla="*/ 246930 w 385452"/>
                <a:gd name="connsiteY3" fmla="*/ 102386 h 537852"/>
                <a:gd name="connsiteX4" fmla="*/ 283066 w 385452"/>
                <a:gd name="connsiteY4" fmla="*/ 138522 h 537852"/>
                <a:gd name="connsiteX5" fmla="*/ 84318 w 385452"/>
                <a:gd name="connsiteY5" fmla="*/ 192726 h 537852"/>
                <a:gd name="connsiteX6" fmla="*/ 84318 w 385452"/>
                <a:gd name="connsiteY6" fmla="*/ 337271 h 537852"/>
                <a:gd name="connsiteX7" fmla="*/ 174658 w 385452"/>
                <a:gd name="connsiteY7" fmla="*/ 337271 h 537852"/>
                <a:gd name="connsiteX8" fmla="*/ 174658 w 385452"/>
                <a:gd name="connsiteY8" fmla="*/ 264998 h 537852"/>
                <a:gd name="connsiteX9" fmla="*/ 210794 w 385452"/>
                <a:gd name="connsiteY9" fmla="*/ 264998 h 537852"/>
                <a:gd name="connsiteX10" fmla="*/ 210794 w 385452"/>
                <a:gd name="connsiteY10" fmla="*/ 337271 h 537852"/>
                <a:gd name="connsiteX11" fmla="*/ 301134 w 385452"/>
                <a:gd name="connsiteY11" fmla="*/ 337271 h 537852"/>
                <a:gd name="connsiteX12" fmla="*/ 301134 w 385452"/>
                <a:gd name="connsiteY12" fmla="*/ 192726 h 537852"/>
                <a:gd name="connsiteX13" fmla="*/ 84318 w 385452"/>
                <a:gd name="connsiteY13" fmla="*/ 192726 h 537852"/>
                <a:gd name="connsiteX0" fmla="*/ 192726 w 385452"/>
                <a:gd name="connsiteY0" fmla="*/ 48182 h 537852"/>
                <a:gd name="connsiteX1" fmla="*/ 48182 w 385452"/>
                <a:gd name="connsiteY1" fmla="*/ 192726 h 537852"/>
                <a:gd name="connsiteX2" fmla="*/ 337271 w 385452"/>
                <a:gd name="connsiteY2" fmla="*/ 192726 h 537852"/>
                <a:gd name="connsiteX3" fmla="*/ 192726 w 385452"/>
                <a:gd name="connsiteY3" fmla="*/ 48182 h 537852"/>
                <a:gd name="connsiteX4" fmla="*/ 174658 w 385452"/>
                <a:gd name="connsiteY4" fmla="*/ 264998 h 537852"/>
                <a:gd name="connsiteX5" fmla="*/ 210794 w 385452"/>
                <a:gd name="connsiteY5" fmla="*/ 264998 h 537852"/>
                <a:gd name="connsiteX6" fmla="*/ 210794 w 385452"/>
                <a:gd name="connsiteY6" fmla="*/ 337271 h 537852"/>
                <a:gd name="connsiteX7" fmla="*/ 174658 w 385452"/>
                <a:gd name="connsiteY7" fmla="*/ 337271 h 537852"/>
                <a:gd name="connsiteX8" fmla="*/ 174658 w 385452"/>
                <a:gd name="connsiteY8" fmla="*/ 264998 h 537852"/>
                <a:gd name="connsiteX0" fmla="*/ 192726 w 385452"/>
                <a:gd name="connsiteY0" fmla="*/ 48182 h 537852"/>
                <a:gd name="connsiteX1" fmla="*/ 246930 w 385452"/>
                <a:gd name="connsiteY1" fmla="*/ 102386 h 537852"/>
                <a:gd name="connsiteX2" fmla="*/ 246930 w 385452"/>
                <a:gd name="connsiteY2" fmla="*/ 66250 h 537852"/>
                <a:gd name="connsiteX3" fmla="*/ 283066 w 385452"/>
                <a:gd name="connsiteY3" fmla="*/ 66250 h 537852"/>
                <a:gd name="connsiteX4" fmla="*/ 283066 w 385452"/>
                <a:gd name="connsiteY4" fmla="*/ 138522 h 537852"/>
                <a:gd name="connsiteX5" fmla="*/ 337271 w 385452"/>
                <a:gd name="connsiteY5" fmla="*/ 192726 h 537852"/>
                <a:gd name="connsiteX6" fmla="*/ 301134 w 385452"/>
                <a:gd name="connsiteY6" fmla="*/ 192726 h 537852"/>
                <a:gd name="connsiteX7" fmla="*/ 301134 w 385452"/>
                <a:gd name="connsiteY7" fmla="*/ 337271 h 537852"/>
                <a:gd name="connsiteX8" fmla="*/ 84318 w 385452"/>
                <a:gd name="connsiteY8" fmla="*/ 337271 h 537852"/>
                <a:gd name="connsiteX9" fmla="*/ 84318 w 385452"/>
                <a:gd name="connsiteY9" fmla="*/ 192726 h 537852"/>
                <a:gd name="connsiteX10" fmla="*/ 48182 w 385452"/>
                <a:gd name="connsiteY10" fmla="*/ 192726 h 537852"/>
                <a:gd name="connsiteX11" fmla="*/ 192726 w 385452"/>
                <a:gd name="connsiteY11" fmla="*/ 48182 h 537852"/>
                <a:gd name="connsiteX12" fmla="*/ 246930 w 385452"/>
                <a:gd name="connsiteY12" fmla="*/ 102386 h 537852"/>
                <a:gd name="connsiteX13" fmla="*/ 283066 w 385452"/>
                <a:gd name="connsiteY13" fmla="*/ 138522 h 537852"/>
                <a:gd name="connsiteX14" fmla="*/ 301134 w 385452"/>
                <a:gd name="connsiteY14" fmla="*/ 192726 h 537852"/>
                <a:gd name="connsiteX15" fmla="*/ 84318 w 385452"/>
                <a:gd name="connsiteY15" fmla="*/ 192726 h 537852"/>
                <a:gd name="connsiteX16" fmla="*/ 174658 w 385452"/>
                <a:gd name="connsiteY16" fmla="*/ 337271 h 537852"/>
                <a:gd name="connsiteX17" fmla="*/ 174658 w 385452"/>
                <a:gd name="connsiteY17" fmla="*/ 264998 h 537852"/>
                <a:gd name="connsiteX18" fmla="*/ 210794 w 385452"/>
                <a:gd name="connsiteY18" fmla="*/ 264998 h 537852"/>
                <a:gd name="connsiteX19" fmla="*/ 210794 w 385452"/>
                <a:gd name="connsiteY19" fmla="*/ 337271 h 537852"/>
                <a:gd name="connsiteX0" fmla="*/ 0 w 385452"/>
                <a:gd name="connsiteY0" fmla="*/ 385452 h 537852"/>
                <a:gd name="connsiteX1" fmla="*/ 204477 w 385452"/>
                <a:gd name="connsiteY1" fmla="*/ 537852 h 537852"/>
                <a:gd name="connsiteX2" fmla="*/ 0 w 385452"/>
                <a:gd name="connsiteY2" fmla="*/ 385452 h 537852"/>
                <a:gd name="connsiteX0" fmla="*/ 90798 w 476250"/>
                <a:gd name="connsiteY0" fmla="*/ 0 h 647700"/>
                <a:gd name="connsiteX1" fmla="*/ 0 w 476250"/>
                <a:gd name="connsiteY1" fmla="*/ 647700 h 647700"/>
                <a:gd name="connsiteX2" fmla="*/ 476250 w 476250"/>
                <a:gd name="connsiteY2" fmla="*/ 385452 h 647700"/>
                <a:gd name="connsiteX3" fmla="*/ 90798 w 476250"/>
                <a:gd name="connsiteY3" fmla="*/ 385452 h 647700"/>
                <a:gd name="connsiteX4" fmla="*/ 90798 w 476250"/>
                <a:gd name="connsiteY4" fmla="*/ 0 h 647700"/>
                <a:gd name="connsiteX5" fmla="*/ 283524 w 476250"/>
                <a:gd name="connsiteY5" fmla="*/ 48182 h 647700"/>
                <a:gd name="connsiteX6" fmla="*/ 138980 w 476250"/>
                <a:gd name="connsiteY6" fmla="*/ 192726 h 647700"/>
                <a:gd name="connsiteX7" fmla="*/ 175116 w 476250"/>
                <a:gd name="connsiteY7" fmla="*/ 192726 h 647700"/>
                <a:gd name="connsiteX8" fmla="*/ 175116 w 476250"/>
                <a:gd name="connsiteY8" fmla="*/ 337271 h 647700"/>
                <a:gd name="connsiteX9" fmla="*/ 391932 w 476250"/>
                <a:gd name="connsiteY9" fmla="*/ 337271 h 647700"/>
                <a:gd name="connsiteX10" fmla="*/ 391932 w 476250"/>
                <a:gd name="connsiteY10" fmla="*/ 192726 h 647700"/>
                <a:gd name="connsiteX11" fmla="*/ 428069 w 476250"/>
                <a:gd name="connsiteY11" fmla="*/ 192726 h 647700"/>
                <a:gd name="connsiteX12" fmla="*/ 373864 w 476250"/>
                <a:gd name="connsiteY12" fmla="*/ 138522 h 647700"/>
                <a:gd name="connsiteX13" fmla="*/ 373864 w 476250"/>
                <a:gd name="connsiteY13" fmla="*/ 66250 h 647700"/>
                <a:gd name="connsiteX14" fmla="*/ 337728 w 476250"/>
                <a:gd name="connsiteY14" fmla="*/ 66250 h 647700"/>
                <a:gd name="connsiteX15" fmla="*/ 337728 w 476250"/>
                <a:gd name="connsiteY15" fmla="*/ 102386 h 647700"/>
                <a:gd name="connsiteX16" fmla="*/ 283524 w 476250"/>
                <a:gd name="connsiteY16" fmla="*/ 48182 h 647700"/>
                <a:gd name="connsiteX0" fmla="*/ 373864 w 476250"/>
                <a:gd name="connsiteY0" fmla="*/ 138522 h 647700"/>
                <a:gd name="connsiteX1" fmla="*/ 373864 w 476250"/>
                <a:gd name="connsiteY1" fmla="*/ 66250 h 647700"/>
                <a:gd name="connsiteX2" fmla="*/ 337728 w 476250"/>
                <a:gd name="connsiteY2" fmla="*/ 66250 h 647700"/>
                <a:gd name="connsiteX3" fmla="*/ 337728 w 476250"/>
                <a:gd name="connsiteY3" fmla="*/ 102386 h 647700"/>
                <a:gd name="connsiteX4" fmla="*/ 373864 w 476250"/>
                <a:gd name="connsiteY4" fmla="*/ 138522 h 647700"/>
                <a:gd name="connsiteX5" fmla="*/ 175116 w 476250"/>
                <a:gd name="connsiteY5" fmla="*/ 192726 h 647700"/>
                <a:gd name="connsiteX6" fmla="*/ 175116 w 476250"/>
                <a:gd name="connsiteY6" fmla="*/ 337271 h 647700"/>
                <a:gd name="connsiteX7" fmla="*/ 265456 w 476250"/>
                <a:gd name="connsiteY7" fmla="*/ 337271 h 647700"/>
                <a:gd name="connsiteX8" fmla="*/ 265456 w 476250"/>
                <a:gd name="connsiteY8" fmla="*/ 264998 h 647700"/>
                <a:gd name="connsiteX9" fmla="*/ 301592 w 476250"/>
                <a:gd name="connsiteY9" fmla="*/ 264998 h 647700"/>
                <a:gd name="connsiteX10" fmla="*/ 301592 w 476250"/>
                <a:gd name="connsiteY10" fmla="*/ 337271 h 647700"/>
                <a:gd name="connsiteX11" fmla="*/ 391932 w 476250"/>
                <a:gd name="connsiteY11" fmla="*/ 337271 h 647700"/>
                <a:gd name="connsiteX12" fmla="*/ 391932 w 476250"/>
                <a:gd name="connsiteY12" fmla="*/ 192726 h 647700"/>
                <a:gd name="connsiteX13" fmla="*/ 175116 w 476250"/>
                <a:gd name="connsiteY13" fmla="*/ 192726 h 647700"/>
                <a:gd name="connsiteX0" fmla="*/ 283524 w 476250"/>
                <a:gd name="connsiteY0" fmla="*/ 48182 h 647700"/>
                <a:gd name="connsiteX1" fmla="*/ 138980 w 476250"/>
                <a:gd name="connsiteY1" fmla="*/ 192726 h 647700"/>
                <a:gd name="connsiteX2" fmla="*/ 428069 w 476250"/>
                <a:gd name="connsiteY2" fmla="*/ 192726 h 647700"/>
                <a:gd name="connsiteX3" fmla="*/ 283524 w 476250"/>
                <a:gd name="connsiteY3" fmla="*/ 48182 h 647700"/>
                <a:gd name="connsiteX4" fmla="*/ 265456 w 476250"/>
                <a:gd name="connsiteY4" fmla="*/ 264998 h 647700"/>
                <a:gd name="connsiteX5" fmla="*/ 301592 w 476250"/>
                <a:gd name="connsiteY5" fmla="*/ 264998 h 647700"/>
                <a:gd name="connsiteX6" fmla="*/ 301592 w 476250"/>
                <a:gd name="connsiteY6" fmla="*/ 337271 h 647700"/>
                <a:gd name="connsiteX7" fmla="*/ 265456 w 476250"/>
                <a:gd name="connsiteY7" fmla="*/ 337271 h 647700"/>
                <a:gd name="connsiteX8" fmla="*/ 265456 w 476250"/>
                <a:gd name="connsiteY8" fmla="*/ 264998 h 647700"/>
                <a:gd name="connsiteX0" fmla="*/ 283524 w 476250"/>
                <a:gd name="connsiteY0" fmla="*/ 48182 h 647700"/>
                <a:gd name="connsiteX1" fmla="*/ 337728 w 476250"/>
                <a:gd name="connsiteY1" fmla="*/ 102386 h 647700"/>
                <a:gd name="connsiteX2" fmla="*/ 337728 w 476250"/>
                <a:gd name="connsiteY2" fmla="*/ 66250 h 647700"/>
                <a:gd name="connsiteX3" fmla="*/ 373864 w 476250"/>
                <a:gd name="connsiteY3" fmla="*/ 66250 h 647700"/>
                <a:gd name="connsiteX4" fmla="*/ 373864 w 476250"/>
                <a:gd name="connsiteY4" fmla="*/ 138522 h 647700"/>
                <a:gd name="connsiteX5" fmla="*/ 428069 w 476250"/>
                <a:gd name="connsiteY5" fmla="*/ 192726 h 647700"/>
                <a:gd name="connsiteX6" fmla="*/ 391932 w 476250"/>
                <a:gd name="connsiteY6" fmla="*/ 192726 h 647700"/>
                <a:gd name="connsiteX7" fmla="*/ 391932 w 476250"/>
                <a:gd name="connsiteY7" fmla="*/ 337271 h 647700"/>
                <a:gd name="connsiteX8" fmla="*/ 175116 w 476250"/>
                <a:gd name="connsiteY8" fmla="*/ 337271 h 647700"/>
                <a:gd name="connsiteX9" fmla="*/ 175116 w 476250"/>
                <a:gd name="connsiteY9" fmla="*/ 192726 h 647700"/>
                <a:gd name="connsiteX10" fmla="*/ 138980 w 476250"/>
                <a:gd name="connsiteY10" fmla="*/ 192726 h 647700"/>
                <a:gd name="connsiteX11" fmla="*/ 283524 w 476250"/>
                <a:gd name="connsiteY11" fmla="*/ 48182 h 647700"/>
                <a:gd name="connsiteX12" fmla="*/ 337728 w 476250"/>
                <a:gd name="connsiteY12" fmla="*/ 102386 h 647700"/>
                <a:gd name="connsiteX13" fmla="*/ 373864 w 476250"/>
                <a:gd name="connsiteY13" fmla="*/ 138522 h 647700"/>
                <a:gd name="connsiteX14" fmla="*/ 391932 w 476250"/>
                <a:gd name="connsiteY14" fmla="*/ 192726 h 647700"/>
                <a:gd name="connsiteX15" fmla="*/ 175116 w 476250"/>
                <a:gd name="connsiteY15" fmla="*/ 192726 h 647700"/>
                <a:gd name="connsiteX16" fmla="*/ 265456 w 476250"/>
                <a:gd name="connsiteY16" fmla="*/ 337271 h 647700"/>
                <a:gd name="connsiteX17" fmla="*/ 265456 w 476250"/>
                <a:gd name="connsiteY17" fmla="*/ 264998 h 647700"/>
                <a:gd name="connsiteX18" fmla="*/ 301592 w 476250"/>
                <a:gd name="connsiteY18" fmla="*/ 264998 h 647700"/>
                <a:gd name="connsiteX19" fmla="*/ 301592 w 476250"/>
                <a:gd name="connsiteY19" fmla="*/ 337271 h 647700"/>
                <a:gd name="connsiteX0" fmla="*/ 90798 w 476250"/>
                <a:gd name="connsiteY0" fmla="*/ 385452 h 647700"/>
                <a:gd name="connsiteX1" fmla="*/ 295275 w 476250"/>
                <a:gd name="connsiteY1" fmla="*/ 537852 h 647700"/>
                <a:gd name="connsiteX2" fmla="*/ 90798 w 476250"/>
                <a:gd name="connsiteY2" fmla="*/ 385452 h 647700"/>
                <a:gd name="connsiteX0" fmla="*/ 90798 w 428069"/>
                <a:gd name="connsiteY0" fmla="*/ 0 h 647700"/>
                <a:gd name="connsiteX1" fmla="*/ 0 w 428069"/>
                <a:gd name="connsiteY1" fmla="*/ 647700 h 647700"/>
                <a:gd name="connsiteX2" fmla="*/ 204788 w 428069"/>
                <a:gd name="connsiteY2" fmla="*/ 552139 h 647700"/>
                <a:gd name="connsiteX3" fmla="*/ 90798 w 428069"/>
                <a:gd name="connsiteY3" fmla="*/ 385452 h 647700"/>
                <a:gd name="connsiteX4" fmla="*/ 90798 w 428069"/>
                <a:gd name="connsiteY4" fmla="*/ 0 h 647700"/>
                <a:gd name="connsiteX5" fmla="*/ 283524 w 428069"/>
                <a:gd name="connsiteY5" fmla="*/ 48182 h 647700"/>
                <a:gd name="connsiteX6" fmla="*/ 138980 w 428069"/>
                <a:gd name="connsiteY6" fmla="*/ 192726 h 647700"/>
                <a:gd name="connsiteX7" fmla="*/ 175116 w 428069"/>
                <a:gd name="connsiteY7" fmla="*/ 192726 h 647700"/>
                <a:gd name="connsiteX8" fmla="*/ 175116 w 428069"/>
                <a:gd name="connsiteY8" fmla="*/ 337271 h 647700"/>
                <a:gd name="connsiteX9" fmla="*/ 391932 w 428069"/>
                <a:gd name="connsiteY9" fmla="*/ 337271 h 647700"/>
                <a:gd name="connsiteX10" fmla="*/ 391932 w 428069"/>
                <a:gd name="connsiteY10" fmla="*/ 192726 h 647700"/>
                <a:gd name="connsiteX11" fmla="*/ 428069 w 428069"/>
                <a:gd name="connsiteY11" fmla="*/ 192726 h 647700"/>
                <a:gd name="connsiteX12" fmla="*/ 373864 w 428069"/>
                <a:gd name="connsiteY12" fmla="*/ 138522 h 647700"/>
                <a:gd name="connsiteX13" fmla="*/ 373864 w 428069"/>
                <a:gd name="connsiteY13" fmla="*/ 66250 h 647700"/>
                <a:gd name="connsiteX14" fmla="*/ 337728 w 428069"/>
                <a:gd name="connsiteY14" fmla="*/ 66250 h 647700"/>
                <a:gd name="connsiteX15" fmla="*/ 337728 w 428069"/>
                <a:gd name="connsiteY15" fmla="*/ 102386 h 647700"/>
                <a:gd name="connsiteX16" fmla="*/ 283524 w 428069"/>
                <a:gd name="connsiteY16" fmla="*/ 48182 h 647700"/>
                <a:gd name="connsiteX0" fmla="*/ 373864 w 428069"/>
                <a:gd name="connsiteY0" fmla="*/ 138522 h 647700"/>
                <a:gd name="connsiteX1" fmla="*/ 373864 w 428069"/>
                <a:gd name="connsiteY1" fmla="*/ 66250 h 647700"/>
                <a:gd name="connsiteX2" fmla="*/ 337728 w 428069"/>
                <a:gd name="connsiteY2" fmla="*/ 66250 h 647700"/>
                <a:gd name="connsiteX3" fmla="*/ 337728 w 428069"/>
                <a:gd name="connsiteY3" fmla="*/ 102386 h 647700"/>
                <a:gd name="connsiteX4" fmla="*/ 373864 w 428069"/>
                <a:gd name="connsiteY4" fmla="*/ 138522 h 647700"/>
                <a:gd name="connsiteX5" fmla="*/ 175116 w 428069"/>
                <a:gd name="connsiteY5" fmla="*/ 192726 h 647700"/>
                <a:gd name="connsiteX6" fmla="*/ 175116 w 428069"/>
                <a:gd name="connsiteY6" fmla="*/ 337271 h 647700"/>
                <a:gd name="connsiteX7" fmla="*/ 265456 w 428069"/>
                <a:gd name="connsiteY7" fmla="*/ 337271 h 647700"/>
                <a:gd name="connsiteX8" fmla="*/ 265456 w 428069"/>
                <a:gd name="connsiteY8" fmla="*/ 264998 h 647700"/>
                <a:gd name="connsiteX9" fmla="*/ 301592 w 428069"/>
                <a:gd name="connsiteY9" fmla="*/ 264998 h 647700"/>
                <a:gd name="connsiteX10" fmla="*/ 301592 w 428069"/>
                <a:gd name="connsiteY10" fmla="*/ 337271 h 647700"/>
                <a:gd name="connsiteX11" fmla="*/ 391932 w 428069"/>
                <a:gd name="connsiteY11" fmla="*/ 337271 h 647700"/>
                <a:gd name="connsiteX12" fmla="*/ 391932 w 428069"/>
                <a:gd name="connsiteY12" fmla="*/ 192726 h 647700"/>
                <a:gd name="connsiteX13" fmla="*/ 175116 w 428069"/>
                <a:gd name="connsiteY13" fmla="*/ 192726 h 647700"/>
                <a:gd name="connsiteX0" fmla="*/ 283524 w 428069"/>
                <a:gd name="connsiteY0" fmla="*/ 48182 h 647700"/>
                <a:gd name="connsiteX1" fmla="*/ 138980 w 428069"/>
                <a:gd name="connsiteY1" fmla="*/ 192726 h 647700"/>
                <a:gd name="connsiteX2" fmla="*/ 428069 w 428069"/>
                <a:gd name="connsiteY2" fmla="*/ 192726 h 647700"/>
                <a:gd name="connsiteX3" fmla="*/ 283524 w 428069"/>
                <a:gd name="connsiteY3" fmla="*/ 48182 h 647700"/>
                <a:gd name="connsiteX4" fmla="*/ 265456 w 428069"/>
                <a:gd name="connsiteY4" fmla="*/ 264998 h 647700"/>
                <a:gd name="connsiteX5" fmla="*/ 301592 w 428069"/>
                <a:gd name="connsiteY5" fmla="*/ 264998 h 647700"/>
                <a:gd name="connsiteX6" fmla="*/ 301592 w 428069"/>
                <a:gd name="connsiteY6" fmla="*/ 337271 h 647700"/>
                <a:gd name="connsiteX7" fmla="*/ 265456 w 428069"/>
                <a:gd name="connsiteY7" fmla="*/ 337271 h 647700"/>
                <a:gd name="connsiteX8" fmla="*/ 265456 w 428069"/>
                <a:gd name="connsiteY8" fmla="*/ 264998 h 647700"/>
                <a:gd name="connsiteX0" fmla="*/ 283524 w 428069"/>
                <a:gd name="connsiteY0" fmla="*/ 48182 h 647700"/>
                <a:gd name="connsiteX1" fmla="*/ 337728 w 428069"/>
                <a:gd name="connsiteY1" fmla="*/ 102386 h 647700"/>
                <a:gd name="connsiteX2" fmla="*/ 337728 w 428069"/>
                <a:gd name="connsiteY2" fmla="*/ 66250 h 647700"/>
                <a:gd name="connsiteX3" fmla="*/ 373864 w 428069"/>
                <a:gd name="connsiteY3" fmla="*/ 66250 h 647700"/>
                <a:gd name="connsiteX4" fmla="*/ 373864 w 428069"/>
                <a:gd name="connsiteY4" fmla="*/ 138522 h 647700"/>
                <a:gd name="connsiteX5" fmla="*/ 428069 w 428069"/>
                <a:gd name="connsiteY5" fmla="*/ 192726 h 647700"/>
                <a:gd name="connsiteX6" fmla="*/ 391932 w 428069"/>
                <a:gd name="connsiteY6" fmla="*/ 192726 h 647700"/>
                <a:gd name="connsiteX7" fmla="*/ 391932 w 428069"/>
                <a:gd name="connsiteY7" fmla="*/ 337271 h 647700"/>
                <a:gd name="connsiteX8" fmla="*/ 175116 w 428069"/>
                <a:gd name="connsiteY8" fmla="*/ 337271 h 647700"/>
                <a:gd name="connsiteX9" fmla="*/ 175116 w 428069"/>
                <a:gd name="connsiteY9" fmla="*/ 192726 h 647700"/>
                <a:gd name="connsiteX10" fmla="*/ 138980 w 428069"/>
                <a:gd name="connsiteY10" fmla="*/ 192726 h 647700"/>
                <a:gd name="connsiteX11" fmla="*/ 283524 w 428069"/>
                <a:gd name="connsiteY11" fmla="*/ 48182 h 647700"/>
                <a:gd name="connsiteX12" fmla="*/ 337728 w 428069"/>
                <a:gd name="connsiteY12" fmla="*/ 102386 h 647700"/>
                <a:gd name="connsiteX13" fmla="*/ 373864 w 428069"/>
                <a:gd name="connsiteY13" fmla="*/ 138522 h 647700"/>
                <a:gd name="connsiteX14" fmla="*/ 391932 w 428069"/>
                <a:gd name="connsiteY14" fmla="*/ 192726 h 647700"/>
                <a:gd name="connsiteX15" fmla="*/ 175116 w 428069"/>
                <a:gd name="connsiteY15" fmla="*/ 192726 h 647700"/>
                <a:gd name="connsiteX16" fmla="*/ 265456 w 428069"/>
                <a:gd name="connsiteY16" fmla="*/ 337271 h 647700"/>
                <a:gd name="connsiteX17" fmla="*/ 265456 w 428069"/>
                <a:gd name="connsiteY17" fmla="*/ 264998 h 647700"/>
                <a:gd name="connsiteX18" fmla="*/ 301592 w 428069"/>
                <a:gd name="connsiteY18" fmla="*/ 264998 h 647700"/>
                <a:gd name="connsiteX19" fmla="*/ 301592 w 428069"/>
                <a:gd name="connsiteY19" fmla="*/ 337271 h 647700"/>
                <a:gd name="connsiteX0" fmla="*/ 90798 w 428069"/>
                <a:gd name="connsiteY0" fmla="*/ 385452 h 647700"/>
                <a:gd name="connsiteX1" fmla="*/ 295275 w 428069"/>
                <a:gd name="connsiteY1" fmla="*/ 537852 h 647700"/>
                <a:gd name="connsiteX2" fmla="*/ 90798 w 428069"/>
                <a:gd name="connsiteY2" fmla="*/ 385452 h 647700"/>
                <a:gd name="connsiteX0" fmla="*/ 66985 w 428069"/>
                <a:gd name="connsiteY0" fmla="*/ 470931 h 599518"/>
                <a:gd name="connsiteX1" fmla="*/ 0 w 428069"/>
                <a:gd name="connsiteY1" fmla="*/ 599518 h 599518"/>
                <a:gd name="connsiteX2" fmla="*/ 204788 w 428069"/>
                <a:gd name="connsiteY2" fmla="*/ 503957 h 599518"/>
                <a:gd name="connsiteX3" fmla="*/ 90798 w 428069"/>
                <a:gd name="connsiteY3" fmla="*/ 337270 h 599518"/>
                <a:gd name="connsiteX4" fmla="*/ 66985 w 428069"/>
                <a:gd name="connsiteY4" fmla="*/ 470931 h 599518"/>
                <a:gd name="connsiteX5" fmla="*/ 283524 w 428069"/>
                <a:gd name="connsiteY5" fmla="*/ 0 h 599518"/>
                <a:gd name="connsiteX6" fmla="*/ 138980 w 428069"/>
                <a:gd name="connsiteY6" fmla="*/ 144544 h 599518"/>
                <a:gd name="connsiteX7" fmla="*/ 175116 w 428069"/>
                <a:gd name="connsiteY7" fmla="*/ 144544 h 599518"/>
                <a:gd name="connsiteX8" fmla="*/ 175116 w 428069"/>
                <a:gd name="connsiteY8" fmla="*/ 289089 h 599518"/>
                <a:gd name="connsiteX9" fmla="*/ 391932 w 428069"/>
                <a:gd name="connsiteY9" fmla="*/ 289089 h 599518"/>
                <a:gd name="connsiteX10" fmla="*/ 391932 w 428069"/>
                <a:gd name="connsiteY10" fmla="*/ 144544 h 599518"/>
                <a:gd name="connsiteX11" fmla="*/ 428069 w 428069"/>
                <a:gd name="connsiteY11" fmla="*/ 144544 h 599518"/>
                <a:gd name="connsiteX12" fmla="*/ 373864 w 428069"/>
                <a:gd name="connsiteY12" fmla="*/ 90340 h 599518"/>
                <a:gd name="connsiteX13" fmla="*/ 373864 w 428069"/>
                <a:gd name="connsiteY13" fmla="*/ 18068 h 599518"/>
                <a:gd name="connsiteX14" fmla="*/ 337728 w 428069"/>
                <a:gd name="connsiteY14" fmla="*/ 18068 h 599518"/>
                <a:gd name="connsiteX15" fmla="*/ 337728 w 428069"/>
                <a:gd name="connsiteY15" fmla="*/ 54204 h 599518"/>
                <a:gd name="connsiteX16" fmla="*/ 283524 w 428069"/>
                <a:gd name="connsiteY16" fmla="*/ 0 h 599518"/>
                <a:gd name="connsiteX0" fmla="*/ 373864 w 428069"/>
                <a:gd name="connsiteY0" fmla="*/ 90340 h 599518"/>
                <a:gd name="connsiteX1" fmla="*/ 373864 w 428069"/>
                <a:gd name="connsiteY1" fmla="*/ 18068 h 599518"/>
                <a:gd name="connsiteX2" fmla="*/ 337728 w 428069"/>
                <a:gd name="connsiteY2" fmla="*/ 18068 h 599518"/>
                <a:gd name="connsiteX3" fmla="*/ 337728 w 428069"/>
                <a:gd name="connsiteY3" fmla="*/ 54204 h 599518"/>
                <a:gd name="connsiteX4" fmla="*/ 373864 w 428069"/>
                <a:gd name="connsiteY4" fmla="*/ 90340 h 599518"/>
                <a:gd name="connsiteX5" fmla="*/ 175116 w 428069"/>
                <a:gd name="connsiteY5" fmla="*/ 144544 h 599518"/>
                <a:gd name="connsiteX6" fmla="*/ 175116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9" fmla="*/ 301592 w 428069"/>
                <a:gd name="connsiteY9" fmla="*/ 216816 h 599518"/>
                <a:gd name="connsiteX10" fmla="*/ 301592 w 428069"/>
                <a:gd name="connsiteY10" fmla="*/ 289089 h 599518"/>
                <a:gd name="connsiteX11" fmla="*/ 391932 w 428069"/>
                <a:gd name="connsiteY11" fmla="*/ 289089 h 599518"/>
                <a:gd name="connsiteX12" fmla="*/ 391932 w 428069"/>
                <a:gd name="connsiteY12" fmla="*/ 144544 h 599518"/>
                <a:gd name="connsiteX13" fmla="*/ 175116 w 428069"/>
                <a:gd name="connsiteY13" fmla="*/ 144544 h 599518"/>
                <a:gd name="connsiteX0" fmla="*/ 283524 w 428069"/>
                <a:gd name="connsiteY0" fmla="*/ 0 h 599518"/>
                <a:gd name="connsiteX1" fmla="*/ 138980 w 428069"/>
                <a:gd name="connsiteY1" fmla="*/ 144544 h 599518"/>
                <a:gd name="connsiteX2" fmla="*/ 428069 w 428069"/>
                <a:gd name="connsiteY2" fmla="*/ 144544 h 599518"/>
                <a:gd name="connsiteX3" fmla="*/ 283524 w 428069"/>
                <a:gd name="connsiteY3" fmla="*/ 0 h 599518"/>
                <a:gd name="connsiteX4" fmla="*/ 265456 w 428069"/>
                <a:gd name="connsiteY4" fmla="*/ 216816 h 599518"/>
                <a:gd name="connsiteX5" fmla="*/ 301592 w 428069"/>
                <a:gd name="connsiteY5" fmla="*/ 216816 h 599518"/>
                <a:gd name="connsiteX6" fmla="*/ 301592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0" fmla="*/ 283524 w 428069"/>
                <a:gd name="connsiteY0" fmla="*/ 0 h 599518"/>
                <a:gd name="connsiteX1" fmla="*/ 337728 w 428069"/>
                <a:gd name="connsiteY1" fmla="*/ 54204 h 599518"/>
                <a:gd name="connsiteX2" fmla="*/ 337728 w 428069"/>
                <a:gd name="connsiteY2" fmla="*/ 18068 h 599518"/>
                <a:gd name="connsiteX3" fmla="*/ 373864 w 428069"/>
                <a:gd name="connsiteY3" fmla="*/ 18068 h 599518"/>
                <a:gd name="connsiteX4" fmla="*/ 373864 w 428069"/>
                <a:gd name="connsiteY4" fmla="*/ 90340 h 599518"/>
                <a:gd name="connsiteX5" fmla="*/ 428069 w 428069"/>
                <a:gd name="connsiteY5" fmla="*/ 144544 h 599518"/>
                <a:gd name="connsiteX6" fmla="*/ 391932 w 428069"/>
                <a:gd name="connsiteY6" fmla="*/ 144544 h 599518"/>
                <a:gd name="connsiteX7" fmla="*/ 391932 w 428069"/>
                <a:gd name="connsiteY7" fmla="*/ 289089 h 599518"/>
                <a:gd name="connsiteX8" fmla="*/ 175116 w 428069"/>
                <a:gd name="connsiteY8" fmla="*/ 289089 h 599518"/>
                <a:gd name="connsiteX9" fmla="*/ 175116 w 428069"/>
                <a:gd name="connsiteY9" fmla="*/ 144544 h 599518"/>
                <a:gd name="connsiteX10" fmla="*/ 138980 w 428069"/>
                <a:gd name="connsiteY10" fmla="*/ 144544 h 599518"/>
                <a:gd name="connsiteX11" fmla="*/ 283524 w 428069"/>
                <a:gd name="connsiteY11" fmla="*/ 0 h 599518"/>
                <a:gd name="connsiteX12" fmla="*/ 337728 w 428069"/>
                <a:gd name="connsiteY12" fmla="*/ 54204 h 599518"/>
                <a:gd name="connsiteX13" fmla="*/ 373864 w 428069"/>
                <a:gd name="connsiteY13" fmla="*/ 90340 h 599518"/>
                <a:gd name="connsiteX14" fmla="*/ 391932 w 428069"/>
                <a:gd name="connsiteY14" fmla="*/ 144544 h 599518"/>
                <a:gd name="connsiteX15" fmla="*/ 175116 w 428069"/>
                <a:gd name="connsiteY15" fmla="*/ 144544 h 599518"/>
                <a:gd name="connsiteX16" fmla="*/ 265456 w 428069"/>
                <a:gd name="connsiteY16" fmla="*/ 289089 h 599518"/>
                <a:gd name="connsiteX17" fmla="*/ 265456 w 428069"/>
                <a:gd name="connsiteY17" fmla="*/ 216816 h 599518"/>
                <a:gd name="connsiteX18" fmla="*/ 301592 w 428069"/>
                <a:gd name="connsiteY18" fmla="*/ 216816 h 599518"/>
                <a:gd name="connsiteX19" fmla="*/ 301592 w 428069"/>
                <a:gd name="connsiteY19" fmla="*/ 289089 h 599518"/>
                <a:gd name="connsiteX0" fmla="*/ 90798 w 428069"/>
                <a:gd name="connsiteY0" fmla="*/ 337270 h 599518"/>
                <a:gd name="connsiteX1" fmla="*/ 295275 w 428069"/>
                <a:gd name="connsiteY1" fmla="*/ 489670 h 599518"/>
                <a:gd name="connsiteX2" fmla="*/ 90798 w 428069"/>
                <a:gd name="connsiteY2" fmla="*/ 337270 h 599518"/>
                <a:gd name="connsiteX0" fmla="*/ 66985 w 428069"/>
                <a:gd name="connsiteY0" fmla="*/ 470931 h 599518"/>
                <a:gd name="connsiteX1" fmla="*/ 0 w 428069"/>
                <a:gd name="connsiteY1" fmla="*/ 599518 h 599518"/>
                <a:gd name="connsiteX2" fmla="*/ 90798 w 428069"/>
                <a:gd name="connsiteY2" fmla="*/ 337270 h 599518"/>
                <a:gd name="connsiteX3" fmla="*/ 66985 w 428069"/>
                <a:gd name="connsiteY3" fmla="*/ 470931 h 599518"/>
                <a:gd name="connsiteX4" fmla="*/ 283524 w 428069"/>
                <a:gd name="connsiteY4" fmla="*/ 0 h 599518"/>
                <a:gd name="connsiteX5" fmla="*/ 138980 w 428069"/>
                <a:gd name="connsiteY5" fmla="*/ 144544 h 599518"/>
                <a:gd name="connsiteX6" fmla="*/ 175116 w 428069"/>
                <a:gd name="connsiteY6" fmla="*/ 144544 h 599518"/>
                <a:gd name="connsiteX7" fmla="*/ 175116 w 428069"/>
                <a:gd name="connsiteY7" fmla="*/ 289089 h 599518"/>
                <a:gd name="connsiteX8" fmla="*/ 391932 w 428069"/>
                <a:gd name="connsiteY8" fmla="*/ 289089 h 599518"/>
                <a:gd name="connsiteX9" fmla="*/ 391932 w 428069"/>
                <a:gd name="connsiteY9" fmla="*/ 144544 h 599518"/>
                <a:gd name="connsiteX10" fmla="*/ 428069 w 428069"/>
                <a:gd name="connsiteY10" fmla="*/ 144544 h 599518"/>
                <a:gd name="connsiteX11" fmla="*/ 373864 w 428069"/>
                <a:gd name="connsiteY11" fmla="*/ 90340 h 599518"/>
                <a:gd name="connsiteX12" fmla="*/ 373864 w 428069"/>
                <a:gd name="connsiteY12" fmla="*/ 18068 h 599518"/>
                <a:gd name="connsiteX13" fmla="*/ 337728 w 428069"/>
                <a:gd name="connsiteY13" fmla="*/ 18068 h 599518"/>
                <a:gd name="connsiteX14" fmla="*/ 337728 w 428069"/>
                <a:gd name="connsiteY14" fmla="*/ 54204 h 599518"/>
                <a:gd name="connsiteX15" fmla="*/ 283524 w 428069"/>
                <a:gd name="connsiteY15" fmla="*/ 0 h 599518"/>
                <a:gd name="connsiteX0" fmla="*/ 373864 w 428069"/>
                <a:gd name="connsiteY0" fmla="*/ 90340 h 599518"/>
                <a:gd name="connsiteX1" fmla="*/ 373864 w 428069"/>
                <a:gd name="connsiteY1" fmla="*/ 18068 h 599518"/>
                <a:gd name="connsiteX2" fmla="*/ 337728 w 428069"/>
                <a:gd name="connsiteY2" fmla="*/ 18068 h 599518"/>
                <a:gd name="connsiteX3" fmla="*/ 337728 w 428069"/>
                <a:gd name="connsiteY3" fmla="*/ 54204 h 599518"/>
                <a:gd name="connsiteX4" fmla="*/ 373864 w 428069"/>
                <a:gd name="connsiteY4" fmla="*/ 90340 h 599518"/>
                <a:gd name="connsiteX5" fmla="*/ 175116 w 428069"/>
                <a:gd name="connsiteY5" fmla="*/ 144544 h 599518"/>
                <a:gd name="connsiteX6" fmla="*/ 175116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9" fmla="*/ 301592 w 428069"/>
                <a:gd name="connsiteY9" fmla="*/ 216816 h 599518"/>
                <a:gd name="connsiteX10" fmla="*/ 301592 w 428069"/>
                <a:gd name="connsiteY10" fmla="*/ 289089 h 599518"/>
                <a:gd name="connsiteX11" fmla="*/ 391932 w 428069"/>
                <a:gd name="connsiteY11" fmla="*/ 289089 h 599518"/>
                <a:gd name="connsiteX12" fmla="*/ 391932 w 428069"/>
                <a:gd name="connsiteY12" fmla="*/ 144544 h 599518"/>
                <a:gd name="connsiteX13" fmla="*/ 175116 w 428069"/>
                <a:gd name="connsiteY13" fmla="*/ 144544 h 599518"/>
                <a:gd name="connsiteX0" fmla="*/ 283524 w 428069"/>
                <a:gd name="connsiteY0" fmla="*/ 0 h 599518"/>
                <a:gd name="connsiteX1" fmla="*/ 138980 w 428069"/>
                <a:gd name="connsiteY1" fmla="*/ 144544 h 599518"/>
                <a:gd name="connsiteX2" fmla="*/ 428069 w 428069"/>
                <a:gd name="connsiteY2" fmla="*/ 144544 h 599518"/>
                <a:gd name="connsiteX3" fmla="*/ 283524 w 428069"/>
                <a:gd name="connsiteY3" fmla="*/ 0 h 599518"/>
                <a:gd name="connsiteX4" fmla="*/ 265456 w 428069"/>
                <a:gd name="connsiteY4" fmla="*/ 216816 h 599518"/>
                <a:gd name="connsiteX5" fmla="*/ 301592 w 428069"/>
                <a:gd name="connsiteY5" fmla="*/ 216816 h 599518"/>
                <a:gd name="connsiteX6" fmla="*/ 301592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0" fmla="*/ 283524 w 428069"/>
                <a:gd name="connsiteY0" fmla="*/ 0 h 599518"/>
                <a:gd name="connsiteX1" fmla="*/ 337728 w 428069"/>
                <a:gd name="connsiteY1" fmla="*/ 54204 h 599518"/>
                <a:gd name="connsiteX2" fmla="*/ 337728 w 428069"/>
                <a:gd name="connsiteY2" fmla="*/ 18068 h 599518"/>
                <a:gd name="connsiteX3" fmla="*/ 373864 w 428069"/>
                <a:gd name="connsiteY3" fmla="*/ 18068 h 599518"/>
                <a:gd name="connsiteX4" fmla="*/ 373864 w 428069"/>
                <a:gd name="connsiteY4" fmla="*/ 90340 h 599518"/>
                <a:gd name="connsiteX5" fmla="*/ 428069 w 428069"/>
                <a:gd name="connsiteY5" fmla="*/ 144544 h 599518"/>
                <a:gd name="connsiteX6" fmla="*/ 391932 w 428069"/>
                <a:gd name="connsiteY6" fmla="*/ 144544 h 599518"/>
                <a:gd name="connsiteX7" fmla="*/ 391932 w 428069"/>
                <a:gd name="connsiteY7" fmla="*/ 289089 h 599518"/>
                <a:gd name="connsiteX8" fmla="*/ 175116 w 428069"/>
                <a:gd name="connsiteY8" fmla="*/ 289089 h 599518"/>
                <a:gd name="connsiteX9" fmla="*/ 175116 w 428069"/>
                <a:gd name="connsiteY9" fmla="*/ 144544 h 599518"/>
                <a:gd name="connsiteX10" fmla="*/ 138980 w 428069"/>
                <a:gd name="connsiteY10" fmla="*/ 144544 h 599518"/>
                <a:gd name="connsiteX11" fmla="*/ 283524 w 428069"/>
                <a:gd name="connsiteY11" fmla="*/ 0 h 599518"/>
                <a:gd name="connsiteX12" fmla="*/ 337728 w 428069"/>
                <a:gd name="connsiteY12" fmla="*/ 54204 h 599518"/>
                <a:gd name="connsiteX13" fmla="*/ 373864 w 428069"/>
                <a:gd name="connsiteY13" fmla="*/ 90340 h 599518"/>
                <a:gd name="connsiteX14" fmla="*/ 391932 w 428069"/>
                <a:gd name="connsiteY14" fmla="*/ 144544 h 599518"/>
                <a:gd name="connsiteX15" fmla="*/ 175116 w 428069"/>
                <a:gd name="connsiteY15" fmla="*/ 144544 h 599518"/>
                <a:gd name="connsiteX16" fmla="*/ 265456 w 428069"/>
                <a:gd name="connsiteY16" fmla="*/ 289089 h 599518"/>
                <a:gd name="connsiteX17" fmla="*/ 265456 w 428069"/>
                <a:gd name="connsiteY17" fmla="*/ 216816 h 599518"/>
                <a:gd name="connsiteX18" fmla="*/ 301592 w 428069"/>
                <a:gd name="connsiteY18" fmla="*/ 216816 h 599518"/>
                <a:gd name="connsiteX19" fmla="*/ 301592 w 428069"/>
                <a:gd name="connsiteY19" fmla="*/ 289089 h 599518"/>
                <a:gd name="connsiteX0" fmla="*/ 90798 w 428069"/>
                <a:gd name="connsiteY0" fmla="*/ 337270 h 599518"/>
                <a:gd name="connsiteX1" fmla="*/ 295275 w 428069"/>
                <a:gd name="connsiteY1" fmla="*/ 489670 h 599518"/>
                <a:gd name="connsiteX2" fmla="*/ 90798 w 428069"/>
                <a:gd name="connsiteY2" fmla="*/ 337270 h 599518"/>
                <a:gd name="connsiteX0" fmla="*/ 0 w 361084"/>
                <a:gd name="connsiteY0" fmla="*/ 470931 h 489670"/>
                <a:gd name="connsiteX1" fmla="*/ 23813 w 361084"/>
                <a:gd name="connsiteY1" fmla="*/ 337270 h 489670"/>
                <a:gd name="connsiteX2" fmla="*/ 0 w 361084"/>
                <a:gd name="connsiteY2" fmla="*/ 470931 h 489670"/>
                <a:gd name="connsiteX3" fmla="*/ 216539 w 361084"/>
                <a:gd name="connsiteY3" fmla="*/ 0 h 489670"/>
                <a:gd name="connsiteX4" fmla="*/ 71995 w 361084"/>
                <a:gd name="connsiteY4" fmla="*/ 144544 h 489670"/>
                <a:gd name="connsiteX5" fmla="*/ 108131 w 361084"/>
                <a:gd name="connsiteY5" fmla="*/ 144544 h 489670"/>
                <a:gd name="connsiteX6" fmla="*/ 108131 w 361084"/>
                <a:gd name="connsiteY6" fmla="*/ 289089 h 489670"/>
                <a:gd name="connsiteX7" fmla="*/ 324947 w 361084"/>
                <a:gd name="connsiteY7" fmla="*/ 289089 h 489670"/>
                <a:gd name="connsiteX8" fmla="*/ 324947 w 361084"/>
                <a:gd name="connsiteY8" fmla="*/ 144544 h 489670"/>
                <a:gd name="connsiteX9" fmla="*/ 361084 w 361084"/>
                <a:gd name="connsiteY9" fmla="*/ 144544 h 489670"/>
                <a:gd name="connsiteX10" fmla="*/ 306879 w 361084"/>
                <a:gd name="connsiteY10" fmla="*/ 90340 h 489670"/>
                <a:gd name="connsiteX11" fmla="*/ 306879 w 361084"/>
                <a:gd name="connsiteY11" fmla="*/ 18068 h 489670"/>
                <a:gd name="connsiteX12" fmla="*/ 270743 w 361084"/>
                <a:gd name="connsiteY12" fmla="*/ 18068 h 489670"/>
                <a:gd name="connsiteX13" fmla="*/ 270743 w 361084"/>
                <a:gd name="connsiteY13" fmla="*/ 54204 h 489670"/>
                <a:gd name="connsiteX14" fmla="*/ 216539 w 361084"/>
                <a:gd name="connsiteY14" fmla="*/ 0 h 489670"/>
                <a:gd name="connsiteX0" fmla="*/ 306879 w 361084"/>
                <a:gd name="connsiteY0" fmla="*/ 90340 h 489670"/>
                <a:gd name="connsiteX1" fmla="*/ 306879 w 361084"/>
                <a:gd name="connsiteY1" fmla="*/ 18068 h 489670"/>
                <a:gd name="connsiteX2" fmla="*/ 270743 w 361084"/>
                <a:gd name="connsiteY2" fmla="*/ 18068 h 489670"/>
                <a:gd name="connsiteX3" fmla="*/ 270743 w 361084"/>
                <a:gd name="connsiteY3" fmla="*/ 54204 h 489670"/>
                <a:gd name="connsiteX4" fmla="*/ 306879 w 361084"/>
                <a:gd name="connsiteY4" fmla="*/ 90340 h 489670"/>
                <a:gd name="connsiteX5" fmla="*/ 108131 w 361084"/>
                <a:gd name="connsiteY5" fmla="*/ 144544 h 489670"/>
                <a:gd name="connsiteX6" fmla="*/ 108131 w 361084"/>
                <a:gd name="connsiteY6" fmla="*/ 289089 h 489670"/>
                <a:gd name="connsiteX7" fmla="*/ 198471 w 361084"/>
                <a:gd name="connsiteY7" fmla="*/ 289089 h 489670"/>
                <a:gd name="connsiteX8" fmla="*/ 198471 w 361084"/>
                <a:gd name="connsiteY8" fmla="*/ 216816 h 489670"/>
                <a:gd name="connsiteX9" fmla="*/ 234607 w 361084"/>
                <a:gd name="connsiteY9" fmla="*/ 216816 h 489670"/>
                <a:gd name="connsiteX10" fmla="*/ 234607 w 361084"/>
                <a:gd name="connsiteY10" fmla="*/ 289089 h 489670"/>
                <a:gd name="connsiteX11" fmla="*/ 324947 w 361084"/>
                <a:gd name="connsiteY11" fmla="*/ 289089 h 489670"/>
                <a:gd name="connsiteX12" fmla="*/ 324947 w 361084"/>
                <a:gd name="connsiteY12" fmla="*/ 144544 h 489670"/>
                <a:gd name="connsiteX13" fmla="*/ 108131 w 361084"/>
                <a:gd name="connsiteY13" fmla="*/ 144544 h 489670"/>
                <a:gd name="connsiteX0" fmla="*/ 216539 w 361084"/>
                <a:gd name="connsiteY0" fmla="*/ 0 h 489670"/>
                <a:gd name="connsiteX1" fmla="*/ 71995 w 361084"/>
                <a:gd name="connsiteY1" fmla="*/ 144544 h 489670"/>
                <a:gd name="connsiteX2" fmla="*/ 361084 w 361084"/>
                <a:gd name="connsiteY2" fmla="*/ 144544 h 489670"/>
                <a:gd name="connsiteX3" fmla="*/ 216539 w 361084"/>
                <a:gd name="connsiteY3" fmla="*/ 0 h 489670"/>
                <a:gd name="connsiteX4" fmla="*/ 198471 w 361084"/>
                <a:gd name="connsiteY4" fmla="*/ 216816 h 489670"/>
                <a:gd name="connsiteX5" fmla="*/ 234607 w 361084"/>
                <a:gd name="connsiteY5" fmla="*/ 216816 h 489670"/>
                <a:gd name="connsiteX6" fmla="*/ 234607 w 361084"/>
                <a:gd name="connsiteY6" fmla="*/ 289089 h 489670"/>
                <a:gd name="connsiteX7" fmla="*/ 198471 w 361084"/>
                <a:gd name="connsiteY7" fmla="*/ 289089 h 489670"/>
                <a:gd name="connsiteX8" fmla="*/ 198471 w 361084"/>
                <a:gd name="connsiteY8" fmla="*/ 216816 h 489670"/>
                <a:gd name="connsiteX0" fmla="*/ 216539 w 361084"/>
                <a:gd name="connsiteY0" fmla="*/ 0 h 489670"/>
                <a:gd name="connsiteX1" fmla="*/ 270743 w 361084"/>
                <a:gd name="connsiteY1" fmla="*/ 54204 h 489670"/>
                <a:gd name="connsiteX2" fmla="*/ 270743 w 361084"/>
                <a:gd name="connsiteY2" fmla="*/ 18068 h 489670"/>
                <a:gd name="connsiteX3" fmla="*/ 306879 w 361084"/>
                <a:gd name="connsiteY3" fmla="*/ 18068 h 489670"/>
                <a:gd name="connsiteX4" fmla="*/ 306879 w 361084"/>
                <a:gd name="connsiteY4" fmla="*/ 90340 h 489670"/>
                <a:gd name="connsiteX5" fmla="*/ 361084 w 361084"/>
                <a:gd name="connsiteY5" fmla="*/ 144544 h 489670"/>
                <a:gd name="connsiteX6" fmla="*/ 324947 w 361084"/>
                <a:gd name="connsiteY6" fmla="*/ 144544 h 489670"/>
                <a:gd name="connsiteX7" fmla="*/ 324947 w 361084"/>
                <a:gd name="connsiteY7" fmla="*/ 289089 h 489670"/>
                <a:gd name="connsiteX8" fmla="*/ 108131 w 361084"/>
                <a:gd name="connsiteY8" fmla="*/ 289089 h 489670"/>
                <a:gd name="connsiteX9" fmla="*/ 108131 w 361084"/>
                <a:gd name="connsiteY9" fmla="*/ 144544 h 489670"/>
                <a:gd name="connsiteX10" fmla="*/ 71995 w 361084"/>
                <a:gd name="connsiteY10" fmla="*/ 144544 h 489670"/>
                <a:gd name="connsiteX11" fmla="*/ 216539 w 361084"/>
                <a:gd name="connsiteY11" fmla="*/ 0 h 489670"/>
                <a:gd name="connsiteX12" fmla="*/ 270743 w 361084"/>
                <a:gd name="connsiteY12" fmla="*/ 54204 h 489670"/>
                <a:gd name="connsiteX13" fmla="*/ 306879 w 361084"/>
                <a:gd name="connsiteY13" fmla="*/ 90340 h 489670"/>
                <a:gd name="connsiteX14" fmla="*/ 324947 w 361084"/>
                <a:gd name="connsiteY14" fmla="*/ 144544 h 489670"/>
                <a:gd name="connsiteX15" fmla="*/ 108131 w 361084"/>
                <a:gd name="connsiteY15" fmla="*/ 144544 h 489670"/>
                <a:gd name="connsiteX16" fmla="*/ 198471 w 361084"/>
                <a:gd name="connsiteY16" fmla="*/ 289089 h 489670"/>
                <a:gd name="connsiteX17" fmla="*/ 198471 w 361084"/>
                <a:gd name="connsiteY17" fmla="*/ 216816 h 489670"/>
                <a:gd name="connsiteX18" fmla="*/ 234607 w 361084"/>
                <a:gd name="connsiteY18" fmla="*/ 216816 h 489670"/>
                <a:gd name="connsiteX19" fmla="*/ 234607 w 361084"/>
                <a:gd name="connsiteY19" fmla="*/ 289089 h 489670"/>
                <a:gd name="connsiteX0" fmla="*/ 23813 w 361084"/>
                <a:gd name="connsiteY0" fmla="*/ 337270 h 489670"/>
                <a:gd name="connsiteX1" fmla="*/ 228290 w 361084"/>
                <a:gd name="connsiteY1" fmla="*/ 489670 h 489670"/>
                <a:gd name="connsiteX2" fmla="*/ 23813 w 361084"/>
                <a:gd name="connsiteY2" fmla="*/ 337270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84318 w 337271"/>
                <a:gd name="connsiteY2" fmla="*/ 144544 h 489670"/>
                <a:gd name="connsiteX3" fmla="*/ 84318 w 337271"/>
                <a:gd name="connsiteY3" fmla="*/ 289089 h 489670"/>
                <a:gd name="connsiteX4" fmla="*/ 301134 w 337271"/>
                <a:gd name="connsiteY4" fmla="*/ 289089 h 489670"/>
                <a:gd name="connsiteX5" fmla="*/ 301134 w 337271"/>
                <a:gd name="connsiteY5" fmla="*/ 144544 h 489670"/>
                <a:gd name="connsiteX6" fmla="*/ 337271 w 337271"/>
                <a:gd name="connsiteY6" fmla="*/ 144544 h 489670"/>
                <a:gd name="connsiteX7" fmla="*/ 283066 w 337271"/>
                <a:gd name="connsiteY7" fmla="*/ 90340 h 489670"/>
                <a:gd name="connsiteX8" fmla="*/ 283066 w 337271"/>
                <a:gd name="connsiteY8" fmla="*/ 18068 h 489670"/>
                <a:gd name="connsiteX9" fmla="*/ 246930 w 337271"/>
                <a:gd name="connsiteY9" fmla="*/ 18068 h 489670"/>
                <a:gd name="connsiteX10" fmla="*/ 246930 w 337271"/>
                <a:gd name="connsiteY10" fmla="*/ 54204 h 489670"/>
                <a:gd name="connsiteX11" fmla="*/ 192726 w 337271"/>
                <a:gd name="connsiteY11" fmla="*/ 0 h 489670"/>
                <a:gd name="connsiteX0" fmla="*/ 283066 w 337271"/>
                <a:gd name="connsiteY0" fmla="*/ 90340 h 489670"/>
                <a:gd name="connsiteX1" fmla="*/ 283066 w 337271"/>
                <a:gd name="connsiteY1" fmla="*/ 18068 h 489670"/>
                <a:gd name="connsiteX2" fmla="*/ 246930 w 337271"/>
                <a:gd name="connsiteY2" fmla="*/ 18068 h 489670"/>
                <a:gd name="connsiteX3" fmla="*/ 246930 w 337271"/>
                <a:gd name="connsiteY3" fmla="*/ 54204 h 489670"/>
                <a:gd name="connsiteX4" fmla="*/ 283066 w 337271"/>
                <a:gd name="connsiteY4" fmla="*/ 90340 h 489670"/>
                <a:gd name="connsiteX5" fmla="*/ 84318 w 337271"/>
                <a:gd name="connsiteY5" fmla="*/ 144544 h 489670"/>
                <a:gd name="connsiteX6" fmla="*/ 84318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9" fmla="*/ 210794 w 337271"/>
                <a:gd name="connsiteY9" fmla="*/ 216816 h 489670"/>
                <a:gd name="connsiteX10" fmla="*/ 210794 w 337271"/>
                <a:gd name="connsiteY10" fmla="*/ 289089 h 489670"/>
                <a:gd name="connsiteX11" fmla="*/ 301134 w 337271"/>
                <a:gd name="connsiteY11" fmla="*/ 289089 h 489670"/>
                <a:gd name="connsiteX12" fmla="*/ 301134 w 337271"/>
                <a:gd name="connsiteY12" fmla="*/ 144544 h 489670"/>
                <a:gd name="connsiteX13" fmla="*/ 84318 w 337271"/>
                <a:gd name="connsiteY13" fmla="*/ 144544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337271 w 337271"/>
                <a:gd name="connsiteY2" fmla="*/ 144544 h 489670"/>
                <a:gd name="connsiteX3" fmla="*/ 192726 w 337271"/>
                <a:gd name="connsiteY3" fmla="*/ 0 h 489670"/>
                <a:gd name="connsiteX4" fmla="*/ 174658 w 337271"/>
                <a:gd name="connsiteY4" fmla="*/ 216816 h 489670"/>
                <a:gd name="connsiteX5" fmla="*/ 210794 w 337271"/>
                <a:gd name="connsiteY5" fmla="*/ 216816 h 489670"/>
                <a:gd name="connsiteX6" fmla="*/ 210794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0" fmla="*/ 192726 w 337271"/>
                <a:gd name="connsiteY0" fmla="*/ 0 h 489670"/>
                <a:gd name="connsiteX1" fmla="*/ 246930 w 337271"/>
                <a:gd name="connsiteY1" fmla="*/ 54204 h 489670"/>
                <a:gd name="connsiteX2" fmla="*/ 246930 w 337271"/>
                <a:gd name="connsiteY2" fmla="*/ 18068 h 489670"/>
                <a:gd name="connsiteX3" fmla="*/ 283066 w 337271"/>
                <a:gd name="connsiteY3" fmla="*/ 18068 h 489670"/>
                <a:gd name="connsiteX4" fmla="*/ 283066 w 337271"/>
                <a:gd name="connsiteY4" fmla="*/ 90340 h 489670"/>
                <a:gd name="connsiteX5" fmla="*/ 337271 w 337271"/>
                <a:gd name="connsiteY5" fmla="*/ 144544 h 489670"/>
                <a:gd name="connsiteX6" fmla="*/ 301134 w 337271"/>
                <a:gd name="connsiteY6" fmla="*/ 144544 h 489670"/>
                <a:gd name="connsiteX7" fmla="*/ 301134 w 337271"/>
                <a:gd name="connsiteY7" fmla="*/ 289089 h 489670"/>
                <a:gd name="connsiteX8" fmla="*/ 84318 w 337271"/>
                <a:gd name="connsiteY8" fmla="*/ 289089 h 489670"/>
                <a:gd name="connsiteX9" fmla="*/ 84318 w 337271"/>
                <a:gd name="connsiteY9" fmla="*/ 144544 h 489670"/>
                <a:gd name="connsiteX10" fmla="*/ 48182 w 337271"/>
                <a:gd name="connsiteY10" fmla="*/ 144544 h 489670"/>
                <a:gd name="connsiteX11" fmla="*/ 192726 w 337271"/>
                <a:gd name="connsiteY11" fmla="*/ 0 h 489670"/>
                <a:gd name="connsiteX12" fmla="*/ 246930 w 337271"/>
                <a:gd name="connsiteY12" fmla="*/ 54204 h 489670"/>
                <a:gd name="connsiteX13" fmla="*/ 283066 w 337271"/>
                <a:gd name="connsiteY13" fmla="*/ 90340 h 489670"/>
                <a:gd name="connsiteX14" fmla="*/ 301134 w 337271"/>
                <a:gd name="connsiteY14" fmla="*/ 144544 h 489670"/>
                <a:gd name="connsiteX15" fmla="*/ 84318 w 337271"/>
                <a:gd name="connsiteY15" fmla="*/ 144544 h 489670"/>
                <a:gd name="connsiteX16" fmla="*/ 174658 w 337271"/>
                <a:gd name="connsiteY16" fmla="*/ 289089 h 489670"/>
                <a:gd name="connsiteX17" fmla="*/ 174658 w 337271"/>
                <a:gd name="connsiteY17" fmla="*/ 216816 h 489670"/>
                <a:gd name="connsiteX18" fmla="*/ 210794 w 337271"/>
                <a:gd name="connsiteY18" fmla="*/ 216816 h 489670"/>
                <a:gd name="connsiteX19" fmla="*/ 210794 w 337271"/>
                <a:gd name="connsiteY19" fmla="*/ 289089 h 489670"/>
                <a:gd name="connsiteX0" fmla="*/ 0 w 337271"/>
                <a:gd name="connsiteY0" fmla="*/ 337270 h 489670"/>
                <a:gd name="connsiteX1" fmla="*/ 204477 w 337271"/>
                <a:gd name="connsiteY1" fmla="*/ 489670 h 489670"/>
                <a:gd name="connsiteX2" fmla="*/ 0 w 337271"/>
                <a:gd name="connsiteY2" fmla="*/ 337270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84318 w 337271"/>
                <a:gd name="connsiteY2" fmla="*/ 144544 h 489670"/>
                <a:gd name="connsiteX3" fmla="*/ 84318 w 337271"/>
                <a:gd name="connsiteY3" fmla="*/ 289089 h 489670"/>
                <a:gd name="connsiteX4" fmla="*/ 301134 w 337271"/>
                <a:gd name="connsiteY4" fmla="*/ 289089 h 489670"/>
                <a:gd name="connsiteX5" fmla="*/ 301134 w 337271"/>
                <a:gd name="connsiteY5" fmla="*/ 144544 h 489670"/>
                <a:gd name="connsiteX6" fmla="*/ 337271 w 337271"/>
                <a:gd name="connsiteY6" fmla="*/ 144544 h 489670"/>
                <a:gd name="connsiteX7" fmla="*/ 283066 w 337271"/>
                <a:gd name="connsiteY7" fmla="*/ 90340 h 489670"/>
                <a:gd name="connsiteX8" fmla="*/ 283066 w 337271"/>
                <a:gd name="connsiteY8" fmla="*/ 18068 h 489670"/>
                <a:gd name="connsiteX9" fmla="*/ 246930 w 337271"/>
                <a:gd name="connsiteY9" fmla="*/ 18068 h 489670"/>
                <a:gd name="connsiteX10" fmla="*/ 246930 w 337271"/>
                <a:gd name="connsiteY10" fmla="*/ 54204 h 489670"/>
                <a:gd name="connsiteX11" fmla="*/ 192726 w 337271"/>
                <a:gd name="connsiteY11" fmla="*/ 0 h 489670"/>
                <a:gd name="connsiteX0" fmla="*/ 283066 w 337271"/>
                <a:gd name="connsiteY0" fmla="*/ 90340 h 489670"/>
                <a:gd name="connsiteX1" fmla="*/ 283066 w 337271"/>
                <a:gd name="connsiteY1" fmla="*/ 18068 h 489670"/>
                <a:gd name="connsiteX2" fmla="*/ 246930 w 337271"/>
                <a:gd name="connsiteY2" fmla="*/ 18068 h 489670"/>
                <a:gd name="connsiteX3" fmla="*/ 246930 w 337271"/>
                <a:gd name="connsiteY3" fmla="*/ 54204 h 489670"/>
                <a:gd name="connsiteX4" fmla="*/ 283066 w 337271"/>
                <a:gd name="connsiteY4" fmla="*/ 90340 h 489670"/>
                <a:gd name="connsiteX5" fmla="*/ 84318 w 337271"/>
                <a:gd name="connsiteY5" fmla="*/ 144544 h 489670"/>
                <a:gd name="connsiteX6" fmla="*/ 84318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9" fmla="*/ 210794 w 337271"/>
                <a:gd name="connsiteY9" fmla="*/ 216816 h 489670"/>
                <a:gd name="connsiteX10" fmla="*/ 210794 w 337271"/>
                <a:gd name="connsiteY10" fmla="*/ 289089 h 489670"/>
                <a:gd name="connsiteX11" fmla="*/ 301134 w 337271"/>
                <a:gd name="connsiteY11" fmla="*/ 289089 h 489670"/>
                <a:gd name="connsiteX12" fmla="*/ 301134 w 337271"/>
                <a:gd name="connsiteY12" fmla="*/ 144544 h 489670"/>
                <a:gd name="connsiteX13" fmla="*/ 84318 w 337271"/>
                <a:gd name="connsiteY13" fmla="*/ 144544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337271 w 337271"/>
                <a:gd name="connsiteY2" fmla="*/ 144544 h 489670"/>
                <a:gd name="connsiteX3" fmla="*/ 192726 w 337271"/>
                <a:gd name="connsiteY3" fmla="*/ 0 h 489670"/>
                <a:gd name="connsiteX4" fmla="*/ 174658 w 337271"/>
                <a:gd name="connsiteY4" fmla="*/ 216816 h 489670"/>
                <a:gd name="connsiteX5" fmla="*/ 210794 w 337271"/>
                <a:gd name="connsiteY5" fmla="*/ 216816 h 489670"/>
                <a:gd name="connsiteX6" fmla="*/ 210794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0" fmla="*/ 192726 w 337271"/>
                <a:gd name="connsiteY0" fmla="*/ 0 h 489670"/>
                <a:gd name="connsiteX1" fmla="*/ 246930 w 337271"/>
                <a:gd name="connsiteY1" fmla="*/ 54204 h 489670"/>
                <a:gd name="connsiteX2" fmla="*/ 246930 w 337271"/>
                <a:gd name="connsiteY2" fmla="*/ 18068 h 489670"/>
                <a:gd name="connsiteX3" fmla="*/ 283066 w 337271"/>
                <a:gd name="connsiteY3" fmla="*/ 18068 h 489670"/>
                <a:gd name="connsiteX4" fmla="*/ 283066 w 337271"/>
                <a:gd name="connsiteY4" fmla="*/ 90340 h 489670"/>
                <a:gd name="connsiteX5" fmla="*/ 337271 w 337271"/>
                <a:gd name="connsiteY5" fmla="*/ 144544 h 489670"/>
                <a:gd name="connsiteX6" fmla="*/ 301134 w 337271"/>
                <a:gd name="connsiteY6" fmla="*/ 144544 h 489670"/>
                <a:gd name="connsiteX7" fmla="*/ 301134 w 337271"/>
                <a:gd name="connsiteY7" fmla="*/ 289089 h 489670"/>
                <a:gd name="connsiteX8" fmla="*/ 84318 w 337271"/>
                <a:gd name="connsiteY8" fmla="*/ 289089 h 489670"/>
                <a:gd name="connsiteX9" fmla="*/ 84318 w 337271"/>
                <a:gd name="connsiteY9" fmla="*/ 144544 h 489670"/>
                <a:gd name="connsiteX10" fmla="*/ 48182 w 337271"/>
                <a:gd name="connsiteY10" fmla="*/ 144544 h 489670"/>
                <a:gd name="connsiteX11" fmla="*/ 192726 w 337271"/>
                <a:gd name="connsiteY11" fmla="*/ 0 h 489670"/>
                <a:gd name="connsiteX12" fmla="*/ 246930 w 337271"/>
                <a:gd name="connsiteY12" fmla="*/ 54204 h 489670"/>
                <a:gd name="connsiteX13" fmla="*/ 283066 w 337271"/>
                <a:gd name="connsiteY13" fmla="*/ 90340 h 489670"/>
                <a:gd name="connsiteX14" fmla="*/ 301134 w 337271"/>
                <a:gd name="connsiteY14" fmla="*/ 144544 h 489670"/>
                <a:gd name="connsiteX15" fmla="*/ 84318 w 337271"/>
                <a:gd name="connsiteY15" fmla="*/ 144544 h 489670"/>
                <a:gd name="connsiteX16" fmla="*/ 174658 w 337271"/>
                <a:gd name="connsiteY16" fmla="*/ 289089 h 489670"/>
                <a:gd name="connsiteX17" fmla="*/ 174658 w 337271"/>
                <a:gd name="connsiteY17" fmla="*/ 216816 h 489670"/>
                <a:gd name="connsiteX18" fmla="*/ 210794 w 337271"/>
                <a:gd name="connsiteY18" fmla="*/ 216816 h 489670"/>
                <a:gd name="connsiteX19" fmla="*/ 210794 w 337271"/>
                <a:gd name="connsiteY19" fmla="*/ 289089 h 489670"/>
                <a:gd name="connsiteX0" fmla="*/ 0 w 337271"/>
                <a:gd name="connsiteY0" fmla="*/ 337270 h 489670"/>
                <a:gd name="connsiteX1" fmla="*/ 204477 w 337271"/>
                <a:gd name="connsiteY1" fmla="*/ 489670 h 489670"/>
                <a:gd name="connsiteX2" fmla="*/ 91440 w 337271"/>
                <a:gd name="connsiteY2" fmla="*/ 428710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36136 w 289089"/>
                <a:gd name="connsiteY2" fmla="*/ 144544 h 489670"/>
                <a:gd name="connsiteX3" fmla="*/ 36136 w 289089"/>
                <a:gd name="connsiteY3" fmla="*/ 289089 h 489670"/>
                <a:gd name="connsiteX4" fmla="*/ 252952 w 289089"/>
                <a:gd name="connsiteY4" fmla="*/ 289089 h 489670"/>
                <a:gd name="connsiteX5" fmla="*/ 252952 w 289089"/>
                <a:gd name="connsiteY5" fmla="*/ 144544 h 489670"/>
                <a:gd name="connsiteX6" fmla="*/ 289089 w 289089"/>
                <a:gd name="connsiteY6" fmla="*/ 144544 h 489670"/>
                <a:gd name="connsiteX7" fmla="*/ 234884 w 289089"/>
                <a:gd name="connsiteY7" fmla="*/ 90340 h 489670"/>
                <a:gd name="connsiteX8" fmla="*/ 234884 w 289089"/>
                <a:gd name="connsiteY8" fmla="*/ 18068 h 489670"/>
                <a:gd name="connsiteX9" fmla="*/ 198748 w 289089"/>
                <a:gd name="connsiteY9" fmla="*/ 18068 h 489670"/>
                <a:gd name="connsiteX10" fmla="*/ 198748 w 289089"/>
                <a:gd name="connsiteY10" fmla="*/ 54204 h 489670"/>
                <a:gd name="connsiteX11" fmla="*/ 144544 w 289089"/>
                <a:gd name="connsiteY11" fmla="*/ 0 h 489670"/>
                <a:gd name="connsiteX0" fmla="*/ 234884 w 289089"/>
                <a:gd name="connsiteY0" fmla="*/ 90340 h 489670"/>
                <a:gd name="connsiteX1" fmla="*/ 234884 w 289089"/>
                <a:gd name="connsiteY1" fmla="*/ 18068 h 489670"/>
                <a:gd name="connsiteX2" fmla="*/ 198748 w 289089"/>
                <a:gd name="connsiteY2" fmla="*/ 18068 h 489670"/>
                <a:gd name="connsiteX3" fmla="*/ 198748 w 289089"/>
                <a:gd name="connsiteY3" fmla="*/ 54204 h 489670"/>
                <a:gd name="connsiteX4" fmla="*/ 234884 w 289089"/>
                <a:gd name="connsiteY4" fmla="*/ 90340 h 489670"/>
                <a:gd name="connsiteX5" fmla="*/ 36136 w 289089"/>
                <a:gd name="connsiteY5" fmla="*/ 144544 h 489670"/>
                <a:gd name="connsiteX6" fmla="*/ 36136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9" fmla="*/ 162612 w 289089"/>
                <a:gd name="connsiteY9" fmla="*/ 216816 h 489670"/>
                <a:gd name="connsiteX10" fmla="*/ 162612 w 289089"/>
                <a:gd name="connsiteY10" fmla="*/ 289089 h 489670"/>
                <a:gd name="connsiteX11" fmla="*/ 252952 w 289089"/>
                <a:gd name="connsiteY11" fmla="*/ 289089 h 489670"/>
                <a:gd name="connsiteX12" fmla="*/ 252952 w 289089"/>
                <a:gd name="connsiteY12" fmla="*/ 144544 h 489670"/>
                <a:gd name="connsiteX13" fmla="*/ 36136 w 289089"/>
                <a:gd name="connsiteY13" fmla="*/ 144544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289089 w 289089"/>
                <a:gd name="connsiteY2" fmla="*/ 144544 h 489670"/>
                <a:gd name="connsiteX3" fmla="*/ 144544 w 289089"/>
                <a:gd name="connsiteY3" fmla="*/ 0 h 489670"/>
                <a:gd name="connsiteX4" fmla="*/ 126476 w 289089"/>
                <a:gd name="connsiteY4" fmla="*/ 216816 h 489670"/>
                <a:gd name="connsiteX5" fmla="*/ 162612 w 289089"/>
                <a:gd name="connsiteY5" fmla="*/ 216816 h 489670"/>
                <a:gd name="connsiteX6" fmla="*/ 162612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0" fmla="*/ 144544 w 289089"/>
                <a:gd name="connsiteY0" fmla="*/ 0 h 489670"/>
                <a:gd name="connsiteX1" fmla="*/ 198748 w 289089"/>
                <a:gd name="connsiteY1" fmla="*/ 54204 h 489670"/>
                <a:gd name="connsiteX2" fmla="*/ 198748 w 289089"/>
                <a:gd name="connsiteY2" fmla="*/ 18068 h 489670"/>
                <a:gd name="connsiteX3" fmla="*/ 234884 w 289089"/>
                <a:gd name="connsiteY3" fmla="*/ 18068 h 489670"/>
                <a:gd name="connsiteX4" fmla="*/ 234884 w 289089"/>
                <a:gd name="connsiteY4" fmla="*/ 90340 h 489670"/>
                <a:gd name="connsiteX5" fmla="*/ 289089 w 289089"/>
                <a:gd name="connsiteY5" fmla="*/ 144544 h 489670"/>
                <a:gd name="connsiteX6" fmla="*/ 252952 w 289089"/>
                <a:gd name="connsiteY6" fmla="*/ 144544 h 489670"/>
                <a:gd name="connsiteX7" fmla="*/ 252952 w 289089"/>
                <a:gd name="connsiteY7" fmla="*/ 289089 h 489670"/>
                <a:gd name="connsiteX8" fmla="*/ 36136 w 289089"/>
                <a:gd name="connsiteY8" fmla="*/ 289089 h 489670"/>
                <a:gd name="connsiteX9" fmla="*/ 36136 w 289089"/>
                <a:gd name="connsiteY9" fmla="*/ 144544 h 489670"/>
                <a:gd name="connsiteX10" fmla="*/ 0 w 289089"/>
                <a:gd name="connsiteY10" fmla="*/ 144544 h 489670"/>
                <a:gd name="connsiteX11" fmla="*/ 144544 w 289089"/>
                <a:gd name="connsiteY11" fmla="*/ 0 h 489670"/>
                <a:gd name="connsiteX12" fmla="*/ 198748 w 289089"/>
                <a:gd name="connsiteY12" fmla="*/ 54204 h 489670"/>
                <a:gd name="connsiteX13" fmla="*/ 234884 w 289089"/>
                <a:gd name="connsiteY13" fmla="*/ 90340 h 489670"/>
                <a:gd name="connsiteX14" fmla="*/ 252952 w 289089"/>
                <a:gd name="connsiteY14" fmla="*/ 144544 h 489670"/>
                <a:gd name="connsiteX15" fmla="*/ 36136 w 289089"/>
                <a:gd name="connsiteY15" fmla="*/ 144544 h 489670"/>
                <a:gd name="connsiteX16" fmla="*/ 126476 w 289089"/>
                <a:gd name="connsiteY16" fmla="*/ 289089 h 489670"/>
                <a:gd name="connsiteX17" fmla="*/ 126476 w 289089"/>
                <a:gd name="connsiteY17" fmla="*/ 216816 h 489670"/>
                <a:gd name="connsiteX18" fmla="*/ 162612 w 289089"/>
                <a:gd name="connsiteY18" fmla="*/ 216816 h 489670"/>
                <a:gd name="connsiteX19" fmla="*/ 162612 w 289089"/>
                <a:gd name="connsiteY19" fmla="*/ 289089 h 489670"/>
                <a:gd name="connsiteX0" fmla="*/ 156295 w 289089"/>
                <a:gd name="connsiteY0" fmla="*/ 489670 h 489670"/>
                <a:gd name="connsiteX1" fmla="*/ 43258 w 289089"/>
                <a:gd name="connsiteY1" fmla="*/ 428710 h 489670"/>
                <a:gd name="connsiteX0" fmla="*/ 144544 w 289089"/>
                <a:gd name="connsiteY0" fmla="*/ 0 h 560500"/>
                <a:gd name="connsiteX1" fmla="*/ 0 w 289089"/>
                <a:gd name="connsiteY1" fmla="*/ 144544 h 560500"/>
                <a:gd name="connsiteX2" fmla="*/ 36136 w 289089"/>
                <a:gd name="connsiteY2" fmla="*/ 144544 h 560500"/>
                <a:gd name="connsiteX3" fmla="*/ 36136 w 289089"/>
                <a:gd name="connsiteY3" fmla="*/ 289089 h 560500"/>
                <a:gd name="connsiteX4" fmla="*/ 252952 w 289089"/>
                <a:gd name="connsiteY4" fmla="*/ 289089 h 560500"/>
                <a:gd name="connsiteX5" fmla="*/ 252952 w 289089"/>
                <a:gd name="connsiteY5" fmla="*/ 144544 h 560500"/>
                <a:gd name="connsiteX6" fmla="*/ 289089 w 289089"/>
                <a:gd name="connsiteY6" fmla="*/ 144544 h 560500"/>
                <a:gd name="connsiteX7" fmla="*/ 234884 w 289089"/>
                <a:gd name="connsiteY7" fmla="*/ 90340 h 560500"/>
                <a:gd name="connsiteX8" fmla="*/ 234884 w 289089"/>
                <a:gd name="connsiteY8" fmla="*/ 18068 h 560500"/>
                <a:gd name="connsiteX9" fmla="*/ 198748 w 289089"/>
                <a:gd name="connsiteY9" fmla="*/ 18068 h 560500"/>
                <a:gd name="connsiteX10" fmla="*/ 198748 w 289089"/>
                <a:gd name="connsiteY10" fmla="*/ 54204 h 560500"/>
                <a:gd name="connsiteX11" fmla="*/ 144544 w 289089"/>
                <a:gd name="connsiteY11" fmla="*/ 0 h 560500"/>
                <a:gd name="connsiteX0" fmla="*/ 234884 w 289089"/>
                <a:gd name="connsiteY0" fmla="*/ 90340 h 560500"/>
                <a:gd name="connsiteX1" fmla="*/ 234884 w 289089"/>
                <a:gd name="connsiteY1" fmla="*/ 18068 h 560500"/>
                <a:gd name="connsiteX2" fmla="*/ 198748 w 289089"/>
                <a:gd name="connsiteY2" fmla="*/ 18068 h 560500"/>
                <a:gd name="connsiteX3" fmla="*/ 198748 w 289089"/>
                <a:gd name="connsiteY3" fmla="*/ 54204 h 560500"/>
                <a:gd name="connsiteX4" fmla="*/ 234884 w 289089"/>
                <a:gd name="connsiteY4" fmla="*/ 90340 h 560500"/>
                <a:gd name="connsiteX5" fmla="*/ 36136 w 289089"/>
                <a:gd name="connsiteY5" fmla="*/ 144544 h 560500"/>
                <a:gd name="connsiteX6" fmla="*/ 36136 w 289089"/>
                <a:gd name="connsiteY6" fmla="*/ 289089 h 560500"/>
                <a:gd name="connsiteX7" fmla="*/ 126476 w 289089"/>
                <a:gd name="connsiteY7" fmla="*/ 289089 h 560500"/>
                <a:gd name="connsiteX8" fmla="*/ 126476 w 289089"/>
                <a:gd name="connsiteY8" fmla="*/ 216816 h 560500"/>
                <a:gd name="connsiteX9" fmla="*/ 162612 w 289089"/>
                <a:gd name="connsiteY9" fmla="*/ 216816 h 560500"/>
                <a:gd name="connsiteX10" fmla="*/ 162612 w 289089"/>
                <a:gd name="connsiteY10" fmla="*/ 289089 h 560500"/>
                <a:gd name="connsiteX11" fmla="*/ 252952 w 289089"/>
                <a:gd name="connsiteY11" fmla="*/ 289089 h 560500"/>
                <a:gd name="connsiteX12" fmla="*/ 252952 w 289089"/>
                <a:gd name="connsiteY12" fmla="*/ 144544 h 560500"/>
                <a:gd name="connsiteX13" fmla="*/ 36136 w 289089"/>
                <a:gd name="connsiteY13" fmla="*/ 144544 h 560500"/>
                <a:gd name="connsiteX0" fmla="*/ 144544 w 289089"/>
                <a:gd name="connsiteY0" fmla="*/ 0 h 560500"/>
                <a:gd name="connsiteX1" fmla="*/ 0 w 289089"/>
                <a:gd name="connsiteY1" fmla="*/ 144544 h 560500"/>
                <a:gd name="connsiteX2" fmla="*/ 289089 w 289089"/>
                <a:gd name="connsiteY2" fmla="*/ 144544 h 560500"/>
                <a:gd name="connsiteX3" fmla="*/ 144544 w 289089"/>
                <a:gd name="connsiteY3" fmla="*/ 0 h 560500"/>
                <a:gd name="connsiteX4" fmla="*/ 126476 w 289089"/>
                <a:gd name="connsiteY4" fmla="*/ 216816 h 560500"/>
                <a:gd name="connsiteX5" fmla="*/ 162612 w 289089"/>
                <a:gd name="connsiteY5" fmla="*/ 216816 h 560500"/>
                <a:gd name="connsiteX6" fmla="*/ 162612 w 289089"/>
                <a:gd name="connsiteY6" fmla="*/ 289089 h 560500"/>
                <a:gd name="connsiteX7" fmla="*/ 126476 w 289089"/>
                <a:gd name="connsiteY7" fmla="*/ 289089 h 560500"/>
                <a:gd name="connsiteX8" fmla="*/ 126476 w 289089"/>
                <a:gd name="connsiteY8" fmla="*/ 216816 h 560500"/>
                <a:gd name="connsiteX0" fmla="*/ 144544 w 289089"/>
                <a:gd name="connsiteY0" fmla="*/ 0 h 560500"/>
                <a:gd name="connsiteX1" fmla="*/ 198748 w 289089"/>
                <a:gd name="connsiteY1" fmla="*/ 54204 h 560500"/>
                <a:gd name="connsiteX2" fmla="*/ 198748 w 289089"/>
                <a:gd name="connsiteY2" fmla="*/ 18068 h 560500"/>
                <a:gd name="connsiteX3" fmla="*/ 234884 w 289089"/>
                <a:gd name="connsiteY3" fmla="*/ 18068 h 560500"/>
                <a:gd name="connsiteX4" fmla="*/ 234884 w 289089"/>
                <a:gd name="connsiteY4" fmla="*/ 90340 h 560500"/>
                <a:gd name="connsiteX5" fmla="*/ 289089 w 289089"/>
                <a:gd name="connsiteY5" fmla="*/ 144544 h 560500"/>
                <a:gd name="connsiteX6" fmla="*/ 252952 w 289089"/>
                <a:gd name="connsiteY6" fmla="*/ 144544 h 560500"/>
                <a:gd name="connsiteX7" fmla="*/ 252952 w 289089"/>
                <a:gd name="connsiteY7" fmla="*/ 289089 h 560500"/>
                <a:gd name="connsiteX8" fmla="*/ 36136 w 289089"/>
                <a:gd name="connsiteY8" fmla="*/ 289089 h 560500"/>
                <a:gd name="connsiteX9" fmla="*/ 36136 w 289089"/>
                <a:gd name="connsiteY9" fmla="*/ 144544 h 560500"/>
                <a:gd name="connsiteX10" fmla="*/ 0 w 289089"/>
                <a:gd name="connsiteY10" fmla="*/ 144544 h 560500"/>
                <a:gd name="connsiteX11" fmla="*/ 144544 w 289089"/>
                <a:gd name="connsiteY11" fmla="*/ 0 h 560500"/>
                <a:gd name="connsiteX12" fmla="*/ 198748 w 289089"/>
                <a:gd name="connsiteY12" fmla="*/ 54204 h 560500"/>
                <a:gd name="connsiteX13" fmla="*/ 234884 w 289089"/>
                <a:gd name="connsiteY13" fmla="*/ 90340 h 560500"/>
                <a:gd name="connsiteX14" fmla="*/ 252952 w 289089"/>
                <a:gd name="connsiteY14" fmla="*/ 144544 h 560500"/>
                <a:gd name="connsiteX15" fmla="*/ 36136 w 289089"/>
                <a:gd name="connsiteY15" fmla="*/ 144544 h 560500"/>
                <a:gd name="connsiteX16" fmla="*/ 126476 w 289089"/>
                <a:gd name="connsiteY16" fmla="*/ 289089 h 560500"/>
                <a:gd name="connsiteX17" fmla="*/ 126476 w 289089"/>
                <a:gd name="connsiteY17" fmla="*/ 216816 h 560500"/>
                <a:gd name="connsiteX18" fmla="*/ 162612 w 289089"/>
                <a:gd name="connsiteY18" fmla="*/ 216816 h 560500"/>
                <a:gd name="connsiteX19" fmla="*/ 162612 w 289089"/>
                <a:gd name="connsiteY19" fmla="*/ 289089 h 560500"/>
                <a:gd name="connsiteX0" fmla="*/ 156295 w 289089"/>
                <a:gd name="connsiteY0" fmla="*/ 489670 h 560500"/>
                <a:gd name="connsiteX1" fmla="*/ 276276 w 289089"/>
                <a:gd name="connsiteY1" fmla="*/ 560500 h 56050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36136 w 289089"/>
                <a:gd name="connsiteY2" fmla="*/ 144544 h 489670"/>
                <a:gd name="connsiteX3" fmla="*/ 36136 w 289089"/>
                <a:gd name="connsiteY3" fmla="*/ 289089 h 489670"/>
                <a:gd name="connsiteX4" fmla="*/ 252952 w 289089"/>
                <a:gd name="connsiteY4" fmla="*/ 289089 h 489670"/>
                <a:gd name="connsiteX5" fmla="*/ 252952 w 289089"/>
                <a:gd name="connsiteY5" fmla="*/ 144544 h 489670"/>
                <a:gd name="connsiteX6" fmla="*/ 289089 w 289089"/>
                <a:gd name="connsiteY6" fmla="*/ 144544 h 489670"/>
                <a:gd name="connsiteX7" fmla="*/ 234884 w 289089"/>
                <a:gd name="connsiteY7" fmla="*/ 90340 h 489670"/>
                <a:gd name="connsiteX8" fmla="*/ 234884 w 289089"/>
                <a:gd name="connsiteY8" fmla="*/ 18068 h 489670"/>
                <a:gd name="connsiteX9" fmla="*/ 198748 w 289089"/>
                <a:gd name="connsiteY9" fmla="*/ 18068 h 489670"/>
                <a:gd name="connsiteX10" fmla="*/ 198748 w 289089"/>
                <a:gd name="connsiteY10" fmla="*/ 54204 h 489670"/>
                <a:gd name="connsiteX11" fmla="*/ 144544 w 289089"/>
                <a:gd name="connsiteY11" fmla="*/ 0 h 489670"/>
                <a:gd name="connsiteX0" fmla="*/ 234884 w 289089"/>
                <a:gd name="connsiteY0" fmla="*/ 90340 h 489670"/>
                <a:gd name="connsiteX1" fmla="*/ 234884 w 289089"/>
                <a:gd name="connsiteY1" fmla="*/ 18068 h 489670"/>
                <a:gd name="connsiteX2" fmla="*/ 198748 w 289089"/>
                <a:gd name="connsiteY2" fmla="*/ 18068 h 489670"/>
                <a:gd name="connsiteX3" fmla="*/ 198748 w 289089"/>
                <a:gd name="connsiteY3" fmla="*/ 54204 h 489670"/>
                <a:gd name="connsiteX4" fmla="*/ 234884 w 289089"/>
                <a:gd name="connsiteY4" fmla="*/ 90340 h 489670"/>
                <a:gd name="connsiteX5" fmla="*/ 36136 w 289089"/>
                <a:gd name="connsiteY5" fmla="*/ 144544 h 489670"/>
                <a:gd name="connsiteX6" fmla="*/ 36136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9" fmla="*/ 162612 w 289089"/>
                <a:gd name="connsiteY9" fmla="*/ 216816 h 489670"/>
                <a:gd name="connsiteX10" fmla="*/ 162612 w 289089"/>
                <a:gd name="connsiteY10" fmla="*/ 289089 h 489670"/>
                <a:gd name="connsiteX11" fmla="*/ 252952 w 289089"/>
                <a:gd name="connsiteY11" fmla="*/ 289089 h 489670"/>
                <a:gd name="connsiteX12" fmla="*/ 252952 w 289089"/>
                <a:gd name="connsiteY12" fmla="*/ 144544 h 489670"/>
                <a:gd name="connsiteX13" fmla="*/ 36136 w 289089"/>
                <a:gd name="connsiteY13" fmla="*/ 144544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289089 w 289089"/>
                <a:gd name="connsiteY2" fmla="*/ 144544 h 489670"/>
                <a:gd name="connsiteX3" fmla="*/ 144544 w 289089"/>
                <a:gd name="connsiteY3" fmla="*/ 0 h 489670"/>
                <a:gd name="connsiteX4" fmla="*/ 126476 w 289089"/>
                <a:gd name="connsiteY4" fmla="*/ 216816 h 489670"/>
                <a:gd name="connsiteX5" fmla="*/ 162612 w 289089"/>
                <a:gd name="connsiteY5" fmla="*/ 216816 h 489670"/>
                <a:gd name="connsiteX6" fmla="*/ 162612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0" fmla="*/ 144544 w 289089"/>
                <a:gd name="connsiteY0" fmla="*/ 0 h 489670"/>
                <a:gd name="connsiteX1" fmla="*/ 198748 w 289089"/>
                <a:gd name="connsiteY1" fmla="*/ 54204 h 489670"/>
                <a:gd name="connsiteX2" fmla="*/ 198748 w 289089"/>
                <a:gd name="connsiteY2" fmla="*/ 18068 h 489670"/>
                <a:gd name="connsiteX3" fmla="*/ 234884 w 289089"/>
                <a:gd name="connsiteY3" fmla="*/ 18068 h 489670"/>
                <a:gd name="connsiteX4" fmla="*/ 234884 w 289089"/>
                <a:gd name="connsiteY4" fmla="*/ 90340 h 489670"/>
                <a:gd name="connsiteX5" fmla="*/ 289089 w 289089"/>
                <a:gd name="connsiteY5" fmla="*/ 144544 h 489670"/>
                <a:gd name="connsiteX6" fmla="*/ 252952 w 289089"/>
                <a:gd name="connsiteY6" fmla="*/ 144544 h 489670"/>
                <a:gd name="connsiteX7" fmla="*/ 252952 w 289089"/>
                <a:gd name="connsiteY7" fmla="*/ 289089 h 489670"/>
                <a:gd name="connsiteX8" fmla="*/ 36136 w 289089"/>
                <a:gd name="connsiteY8" fmla="*/ 289089 h 489670"/>
                <a:gd name="connsiteX9" fmla="*/ 36136 w 289089"/>
                <a:gd name="connsiteY9" fmla="*/ 144544 h 489670"/>
                <a:gd name="connsiteX10" fmla="*/ 0 w 289089"/>
                <a:gd name="connsiteY10" fmla="*/ 144544 h 489670"/>
                <a:gd name="connsiteX11" fmla="*/ 144544 w 289089"/>
                <a:gd name="connsiteY11" fmla="*/ 0 h 489670"/>
                <a:gd name="connsiteX12" fmla="*/ 198748 w 289089"/>
                <a:gd name="connsiteY12" fmla="*/ 54204 h 489670"/>
                <a:gd name="connsiteX13" fmla="*/ 234884 w 289089"/>
                <a:gd name="connsiteY13" fmla="*/ 90340 h 489670"/>
                <a:gd name="connsiteX14" fmla="*/ 252952 w 289089"/>
                <a:gd name="connsiteY14" fmla="*/ 144544 h 489670"/>
                <a:gd name="connsiteX15" fmla="*/ 36136 w 289089"/>
                <a:gd name="connsiteY15" fmla="*/ 144544 h 489670"/>
                <a:gd name="connsiteX16" fmla="*/ 126476 w 289089"/>
                <a:gd name="connsiteY16" fmla="*/ 289089 h 489670"/>
                <a:gd name="connsiteX17" fmla="*/ 126476 w 289089"/>
                <a:gd name="connsiteY17" fmla="*/ 216816 h 489670"/>
                <a:gd name="connsiteX18" fmla="*/ 162612 w 289089"/>
                <a:gd name="connsiteY18" fmla="*/ 216816 h 489670"/>
                <a:gd name="connsiteX19" fmla="*/ 162612 w 289089"/>
                <a:gd name="connsiteY19" fmla="*/ 289089 h 489670"/>
                <a:gd name="connsiteX0" fmla="*/ 156295 w 289089"/>
                <a:gd name="connsiteY0" fmla="*/ 489670 h 489670"/>
                <a:gd name="connsiteX1" fmla="*/ 1238 w 289089"/>
                <a:gd name="connsiteY1" fmla="*/ 144123 h 489670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36136 w 293814"/>
                <a:gd name="connsiteY2" fmla="*/ 144544 h 289089"/>
                <a:gd name="connsiteX3" fmla="*/ 36136 w 293814"/>
                <a:gd name="connsiteY3" fmla="*/ 289089 h 289089"/>
                <a:gd name="connsiteX4" fmla="*/ 252952 w 293814"/>
                <a:gd name="connsiteY4" fmla="*/ 289089 h 289089"/>
                <a:gd name="connsiteX5" fmla="*/ 252952 w 293814"/>
                <a:gd name="connsiteY5" fmla="*/ 144544 h 289089"/>
                <a:gd name="connsiteX6" fmla="*/ 289089 w 293814"/>
                <a:gd name="connsiteY6" fmla="*/ 144544 h 289089"/>
                <a:gd name="connsiteX7" fmla="*/ 234884 w 293814"/>
                <a:gd name="connsiteY7" fmla="*/ 90340 h 289089"/>
                <a:gd name="connsiteX8" fmla="*/ 234884 w 293814"/>
                <a:gd name="connsiteY8" fmla="*/ 18068 h 289089"/>
                <a:gd name="connsiteX9" fmla="*/ 198748 w 293814"/>
                <a:gd name="connsiteY9" fmla="*/ 18068 h 289089"/>
                <a:gd name="connsiteX10" fmla="*/ 198748 w 293814"/>
                <a:gd name="connsiteY10" fmla="*/ 54204 h 289089"/>
                <a:gd name="connsiteX11" fmla="*/ 144544 w 293814"/>
                <a:gd name="connsiteY11" fmla="*/ 0 h 289089"/>
                <a:gd name="connsiteX0" fmla="*/ 234884 w 293814"/>
                <a:gd name="connsiteY0" fmla="*/ 90340 h 289089"/>
                <a:gd name="connsiteX1" fmla="*/ 234884 w 293814"/>
                <a:gd name="connsiteY1" fmla="*/ 18068 h 289089"/>
                <a:gd name="connsiteX2" fmla="*/ 198748 w 293814"/>
                <a:gd name="connsiteY2" fmla="*/ 18068 h 289089"/>
                <a:gd name="connsiteX3" fmla="*/ 198748 w 293814"/>
                <a:gd name="connsiteY3" fmla="*/ 54204 h 289089"/>
                <a:gd name="connsiteX4" fmla="*/ 234884 w 293814"/>
                <a:gd name="connsiteY4" fmla="*/ 90340 h 289089"/>
                <a:gd name="connsiteX5" fmla="*/ 36136 w 293814"/>
                <a:gd name="connsiteY5" fmla="*/ 144544 h 289089"/>
                <a:gd name="connsiteX6" fmla="*/ 36136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9" fmla="*/ 162612 w 293814"/>
                <a:gd name="connsiteY9" fmla="*/ 216816 h 289089"/>
                <a:gd name="connsiteX10" fmla="*/ 162612 w 293814"/>
                <a:gd name="connsiteY10" fmla="*/ 289089 h 289089"/>
                <a:gd name="connsiteX11" fmla="*/ 252952 w 293814"/>
                <a:gd name="connsiteY11" fmla="*/ 289089 h 289089"/>
                <a:gd name="connsiteX12" fmla="*/ 252952 w 293814"/>
                <a:gd name="connsiteY12" fmla="*/ 144544 h 289089"/>
                <a:gd name="connsiteX13" fmla="*/ 36136 w 293814"/>
                <a:gd name="connsiteY13" fmla="*/ 144544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289089 w 293814"/>
                <a:gd name="connsiteY2" fmla="*/ 144544 h 289089"/>
                <a:gd name="connsiteX3" fmla="*/ 144544 w 293814"/>
                <a:gd name="connsiteY3" fmla="*/ 0 h 289089"/>
                <a:gd name="connsiteX4" fmla="*/ 126476 w 293814"/>
                <a:gd name="connsiteY4" fmla="*/ 216816 h 289089"/>
                <a:gd name="connsiteX5" fmla="*/ 162612 w 293814"/>
                <a:gd name="connsiteY5" fmla="*/ 216816 h 289089"/>
                <a:gd name="connsiteX6" fmla="*/ 162612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0" fmla="*/ 144544 w 293814"/>
                <a:gd name="connsiteY0" fmla="*/ 0 h 289089"/>
                <a:gd name="connsiteX1" fmla="*/ 198748 w 293814"/>
                <a:gd name="connsiteY1" fmla="*/ 54204 h 289089"/>
                <a:gd name="connsiteX2" fmla="*/ 198748 w 293814"/>
                <a:gd name="connsiteY2" fmla="*/ 18068 h 289089"/>
                <a:gd name="connsiteX3" fmla="*/ 234884 w 293814"/>
                <a:gd name="connsiteY3" fmla="*/ 18068 h 289089"/>
                <a:gd name="connsiteX4" fmla="*/ 234884 w 293814"/>
                <a:gd name="connsiteY4" fmla="*/ 90340 h 289089"/>
                <a:gd name="connsiteX5" fmla="*/ 289089 w 293814"/>
                <a:gd name="connsiteY5" fmla="*/ 144544 h 289089"/>
                <a:gd name="connsiteX6" fmla="*/ 252952 w 293814"/>
                <a:gd name="connsiteY6" fmla="*/ 144544 h 289089"/>
                <a:gd name="connsiteX7" fmla="*/ 252952 w 293814"/>
                <a:gd name="connsiteY7" fmla="*/ 289089 h 289089"/>
                <a:gd name="connsiteX8" fmla="*/ 36136 w 293814"/>
                <a:gd name="connsiteY8" fmla="*/ 289089 h 289089"/>
                <a:gd name="connsiteX9" fmla="*/ 36136 w 293814"/>
                <a:gd name="connsiteY9" fmla="*/ 144544 h 289089"/>
                <a:gd name="connsiteX10" fmla="*/ 0 w 293814"/>
                <a:gd name="connsiteY10" fmla="*/ 144544 h 289089"/>
                <a:gd name="connsiteX11" fmla="*/ 144544 w 293814"/>
                <a:gd name="connsiteY11" fmla="*/ 0 h 289089"/>
                <a:gd name="connsiteX12" fmla="*/ 198748 w 293814"/>
                <a:gd name="connsiteY12" fmla="*/ 54204 h 289089"/>
                <a:gd name="connsiteX13" fmla="*/ 234884 w 293814"/>
                <a:gd name="connsiteY13" fmla="*/ 90340 h 289089"/>
                <a:gd name="connsiteX14" fmla="*/ 252952 w 293814"/>
                <a:gd name="connsiteY14" fmla="*/ 144544 h 289089"/>
                <a:gd name="connsiteX15" fmla="*/ 36136 w 293814"/>
                <a:gd name="connsiteY15" fmla="*/ 144544 h 289089"/>
                <a:gd name="connsiteX16" fmla="*/ 126476 w 293814"/>
                <a:gd name="connsiteY16" fmla="*/ 289089 h 289089"/>
                <a:gd name="connsiteX17" fmla="*/ 126476 w 293814"/>
                <a:gd name="connsiteY17" fmla="*/ 216816 h 289089"/>
                <a:gd name="connsiteX18" fmla="*/ 162612 w 293814"/>
                <a:gd name="connsiteY18" fmla="*/ 216816 h 289089"/>
                <a:gd name="connsiteX19" fmla="*/ 162612 w 293814"/>
                <a:gd name="connsiteY19" fmla="*/ 289089 h 289089"/>
                <a:gd name="connsiteX0" fmla="*/ 293814 w 293814"/>
                <a:gd name="connsiteY0" fmla="*/ 143963 h 289089"/>
                <a:gd name="connsiteX1" fmla="*/ 1238 w 293814"/>
                <a:gd name="connsiteY1" fmla="*/ 144123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36136 w 293814"/>
                <a:gd name="connsiteY2" fmla="*/ 144544 h 289089"/>
                <a:gd name="connsiteX3" fmla="*/ 36136 w 293814"/>
                <a:gd name="connsiteY3" fmla="*/ 289089 h 289089"/>
                <a:gd name="connsiteX4" fmla="*/ 252952 w 293814"/>
                <a:gd name="connsiteY4" fmla="*/ 289089 h 289089"/>
                <a:gd name="connsiteX5" fmla="*/ 252952 w 293814"/>
                <a:gd name="connsiteY5" fmla="*/ 144544 h 289089"/>
                <a:gd name="connsiteX6" fmla="*/ 289089 w 293814"/>
                <a:gd name="connsiteY6" fmla="*/ 144544 h 289089"/>
                <a:gd name="connsiteX7" fmla="*/ 234884 w 293814"/>
                <a:gd name="connsiteY7" fmla="*/ 90340 h 289089"/>
                <a:gd name="connsiteX8" fmla="*/ 234884 w 293814"/>
                <a:gd name="connsiteY8" fmla="*/ 18068 h 289089"/>
                <a:gd name="connsiteX9" fmla="*/ 198748 w 293814"/>
                <a:gd name="connsiteY9" fmla="*/ 18068 h 289089"/>
                <a:gd name="connsiteX10" fmla="*/ 198748 w 293814"/>
                <a:gd name="connsiteY10" fmla="*/ 54204 h 289089"/>
                <a:gd name="connsiteX11" fmla="*/ 144544 w 293814"/>
                <a:gd name="connsiteY11" fmla="*/ 0 h 289089"/>
                <a:gd name="connsiteX0" fmla="*/ 234884 w 293814"/>
                <a:gd name="connsiteY0" fmla="*/ 90340 h 289089"/>
                <a:gd name="connsiteX1" fmla="*/ 234884 w 293814"/>
                <a:gd name="connsiteY1" fmla="*/ 18068 h 289089"/>
                <a:gd name="connsiteX2" fmla="*/ 198748 w 293814"/>
                <a:gd name="connsiteY2" fmla="*/ 18068 h 289089"/>
                <a:gd name="connsiteX3" fmla="*/ 198748 w 293814"/>
                <a:gd name="connsiteY3" fmla="*/ 54204 h 289089"/>
                <a:gd name="connsiteX4" fmla="*/ 234884 w 293814"/>
                <a:gd name="connsiteY4" fmla="*/ 90340 h 289089"/>
                <a:gd name="connsiteX5" fmla="*/ 36136 w 293814"/>
                <a:gd name="connsiteY5" fmla="*/ 144544 h 289089"/>
                <a:gd name="connsiteX6" fmla="*/ 36136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9" fmla="*/ 162612 w 293814"/>
                <a:gd name="connsiteY9" fmla="*/ 216816 h 289089"/>
                <a:gd name="connsiteX10" fmla="*/ 162612 w 293814"/>
                <a:gd name="connsiteY10" fmla="*/ 289089 h 289089"/>
                <a:gd name="connsiteX11" fmla="*/ 252952 w 293814"/>
                <a:gd name="connsiteY11" fmla="*/ 289089 h 289089"/>
                <a:gd name="connsiteX12" fmla="*/ 252952 w 293814"/>
                <a:gd name="connsiteY12" fmla="*/ 144544 h 289089"/>
                <a:gd name="connsiteX13" fmla="*/ 36136 w 293814"/>
                <a:gd name="connsiteY13" fmla="*/ 144544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289089 w 293814"/>
                <a:gd name="connsiteY2" fmla="*/ 144544 h 289089"/>
                <a:gd name="connsiteX3" fmla="*/ 144544 w 293814"/>
                <a:gd name="connsiteY3" fmla="*/ 0 h 289089"/>
                <a:gd name="connsiteX4" fmla="*/ 126476 w 293814"/>
                <a:gd name="connsiteY4" fmla="*/ 216816 h 289089"/>
                <a:gd name="connsiteX5" fmla="*/ 162612 w 293814"/>
                <a:gd name="connsiteY5" fmla="*/ 216816 h 289089"/>
                <a:gd name="connsiteX6" fmla="*/ 162612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0" fmla="*/ 144544 w 293814"/>
                <a:gd name="connsiteY0" fmla="*/ 0 h 289089"/>
                <a:gd name="connsiteX1" fmla="*/ 198748 w 293814"/>
                <a:gd name="connsiteY1" fmla="*/ 54204 h 289089"/>
                <a:gd name="connsiteX2" fmla="*/ 198748 w 293814"/>
                <a:gd name="connsiteY2" fmla="*/ 18068 h 289089"/>
                <a:gd name="connsiteX3" fmla="*/ 234884 w 293814"/>
                <a:gd name="connsiteY3" fmla="*/ 18068 h 289089"/>
                <a:gd name="connsiteX4" fmla="*/ 234884 w 293814"/>
                <a:gd name="connsiteY4" fmla="*/ 90340 h 289089"/>
                <a:gd name="connsiteX5" fmla="*/ 289089 w 293814"/>
                <a:gd name="connsiteY5" fmla="*/ 144544 h 289089"/>
                <a:gd name="connsiteX6" fmla="*/ 252952 w 293814"/>
                <a:gd name="connsiteY6" fmla="*/ 144544 h 289089"/>
                <a:gd name="connsiteX7" fmla="*/ 252952 w 293814"/>
                <a:gd name="connsiteY7" fmla="*/ 289089 h 289089"/>
                <a:gd name="connsiteX8" fmla="*/ 36136 w 293814"/>
                <a:gd name="connsiteY8" fmla="*/ 289089 h 289089"/>
                <a:gd name="connsiteX9" fmla="*/ 36136 w 293814"/>
                <a:gd name="connsiteY9" fmla="*/ 144544 h 289089"/>
                <a:gd name="connsiteX10" fmla="*/ 0 w 293814"/>
                <a:gd name="connsiteY10" fmla="*/ 144544 h 289089"/>
                <a:gd name="connsiteX11" fmla="*/ 144544 w 293814"/>
                <a:gd name="connsiteY11" fmla="*/ 0 h 289089"/>
                <a:gd name="connsiteX12" fmla="*/ 198748 w 293814"/>
                <a:gd name="connsiteY12" fmla="*/ 54204 h 289089"/>
                <a:gd name="connsiteX13" fmla="*/ 234884 w 293814"/>
                <a:gd name="connsiteY13" fmla="*/ 90340 h 289089"/>
                <a:gd name="connsiteX14" fmla="*/ 252952 w 293814"/>
                <a:gd name="connsiteY14" fmla="*/ 144544 h 289089"/>
                <a:gd name="connsiteX15" fmla="*/ 36136 w 293814"/>
                <a:gd name="connsiteY15" fmla="*/ 144544 h 289089"/>
                <a:gd name="connsiteX16" fmla="*/ 126476 w 293814"/>
                <a:gd name="connsiteY16" fmla="*/ 289089 h 289089"/>
                <a:gd name="connsiteX17" fmla="*/ 126476 w 293814"/>
                <a:gd name="connsiteY17" fmla="*/ 216816 h 289089"/>
                <a:gd name="connsiteX18" fmla="*/ 162612 w 293814"/>
                <a:gd name="connsiteY18" fmla="*/ 216816 h 289089"/>
                <a:gd name="connsiteX19" fmla="*/ 162612 w 293814"/>
                <a:gd name="connsiteY19" fmla="*/ 289089 h 289089"/>
                <a:gd name="connsiteX0" fmla="*/ 293814 w 293814"/>
                <a:gd name="connsiteY0" fmla="*/ 143963 h 289089"/>
                <a:gd name="connsiteX1" fmla="*/ 1238 w 293814"/>
                <a:gd name="connsiteY1" fmla="*/ 144123 h 289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93814" h="289089" stroke="0" extrusionOk="0">
                  <a:moveTo>
                    <a:pt x="144544" y="0"/>
                  </a:moveTo>
                  <a:lnTo>
                    <a:pt x="0" y="144544"/>
                  </a:lnTo>
                  <a:lnTo>
                    <a:pt x="36136" y="144544"/>
                  </a:lnTo>
                  <a:lnTo>
                    <a:pt x="36136" y="289089"/>
                  </a:lnTo>
                  <a:lnTo>
                    <a:pt x="252952" y="289089"/>
                  </a:lnTo>
                  <a:lnTo>
                    <a:pt x="252952" y="144544"/>
                  </a:lnTo>
                  <a:lnTo>
                    <a:pt x="289089" y="144544"/>
                  </a:lnTo>
                  <a:lnTo>
                    <a:pt x="234884" y="90340"/>
                  </a:lnTo>
                  <a:lnTo>
                    <a:pt x="234884" y="18068"/>
                  </a:lnTo>
                  <a:lnTo>
                    <a:pt x="198748" y="18068"/>
                  </a:lnTo>
                  <a:lnTo>
                    <a:pt x="198748" y="54204"/>
                  </a:lnTo>
                  <a:lnTo>
                    <a:pt x="144544" y="0"/>
                  </a:lnTo>
                  <a:close/>
                </a:path>
                <a:path w="293814" h="289089" fill="darkenLess" stroke="0" extrusionOk="0">
                  <a:moveTo>
                    <a:pt x="234884" y="90340"/>
                  </a:moveTo>
                  <a:lnTo>
                    <a:pt x="234884" y="18068"/>
                  </a:lnTo>
                  <a:lnTo>
                    <a:pt x="198748" y="18068"/>
                  </a:lnTo>
                  <a:lnTo>
                    <a:pt x="198748" y="54204"/>
                  </a:lnTo>
                  <a:lnTo>
                    <a:pt x="234884" y="90340"/>
                  </a:lnTo>
                  <a:close/>
                  <a:moveTo>
                    <a:pt x="36136" y="144544"/>
                  </a:moveTo>
                  <a:lnTo>
                    <a:pt x="36136" y="289089"/>
                  </a:lnTo>
                  <a:lnTo>
                    <a:pt x="126476" y="289089"/>
                  </a:lnTo>
                  <a:lnTo>
                    <a:pt x="126476" y="216816"/>
                  </a:lnTo>
                  <a:lnTo>
                    <a:pt x="162612" y="216816"/>
                  </a:lnTo>
                  <a:lnTo>
                    <a:pt x="162612" y="289089"/>
                  </a:lnTo>
                  <a:lnTo>
                    <a:pt x="252952" y="289089"/>
                  </a:lnTo>
                  <a:lnTo>
                    <a:pt x="252952" y="144544"/>
                  </a:lnTo>
                  <a:lnTo>
                    <a:pt x="36136" y="144544"/>
                  </a:lnTo>
                  <a:close/>
                </a:path>
                <a:path w="293814" h="289089" fill="darken" stroke="0" extrusionOk="0">
                  <a:moveTo>
                    <a:pt x="144544" y="0"/>
                  </a:moveTo>
                  <a:lnTo>
                    <a:pt x="0" y="144544"/>
                  </a:lnTo>
                  <a:lnTo>
                    <a:pt x="289089" y="144544"/>
                  </a:lnTo>
                  <a:lnTo>
                    <a:pt x="144544" y="0"/>
                  </a:lnTo>
                  <a:close/>
                  <a:moveTo>
                    <a:pt x="126476" y="216816"/>
                  </a:moveTo>
                  <a:lnTo>
                    <a:pt x="162612" y="216816"/>
                  </a:lnTo>
                  <a:lnTo>
                    <a:pt x="162612" y="289089"/>
                  </a:lnTo>
                  <a:lnTo>
                    <a:pt x="126476" y="289089"/>
                  </a:lnTo>
                  <a:lnTo>
                    <a:pt x="126476" y="216816"/>
                  </a:lnTo>
                  <a:close/>
                </a:path>
                <a:path w="293814" h="289089" fill="none" extrusionOk="0">
                  <a:moveTo>
                    <a:pt x="144544" y="0"/>
                  </a:moveTo>
                  <a:lnTo>
                    <a:pt x="198748" y="54204"/>
                  </a:lnTo>
                  <a:lnTo>
                    <a:pt x="198748" y="18068"/>
                  </a:lnTo>
                  <a:lnTo>
                    <a:pt x="234884" y="18068"/>
                  </a:lnTo>
                  <a:lnTo>
                    <a:pt x="234884" y="90340"/>
                  </a:lnTo>
                  <a:lnTo>
                    <a:pt x="289089" y="144544"/>
                  </a:lnTo>
                  <a:lnTo>
                    <a:pt x="252952" y="144544"/>
                  </a:lnTo>
                  <a:lnTo>
                    <a:pt x="252952" y="289089"/>
                  </a:lnTo>
                  <a:lnTo>
                    <a:pt x="36136" y="289089"/>
                  </a:lnTo>
                  <a:lnTo>
                    <a:pt x="36136" y="144544"/>
                  </a:lnTo>
                  <a:lnTo>
                    <a:pt x="0" y="144544"/>
                  </a:lnTo>
                  <a:lnTo>
                    <a:pt x="144544" y="0"/>
                  </a:lnTo>
                  <a:close/>
                  <a:moveTo>
                    <a:pt x="198748" y="54204"/>
                  </a:moveTo>
                  <a:lnTo>
                    <a:pt x="234884" y="90340"/>
                  </a:lnTo>
                  <a:moveTo>
                    <a:pt x="252952" y="144544"/>
                  </a:moveTo>
                  <a:lnTo>
                    <a:pt x="36136" y="144544"/>
                  </a:lnTo>
                  <a:moveTo>
                    <a:pt x="126476" y="289089"/>
                  </a:moveTo>
                  <a:lnTo>
                    <a:pt x="126476" y="216816"/>
                  </a:lnTo>
                  <a:lnTo>
                    <a:pt x="162612" y="216816"/>
                  </a:lnTo>
                  <a:lnTo>
                    <a:pt x="162612" y="289089"/>
                  </a:lnTo>
                </a:path>
                <a:path w="293814" h="289089" fill="none">
                  <a:moveTo>
                    <a:pt x="293814" y="143963"/>
                  </a:moveTo>
                  <a:cubicBezTo>
                    <a:pt x="154986" y="140913"/>
                    <a:pt x="1238" y="144123"/>
                    <a:pt x="1238" y="144123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</p:grpSp>
      <p:sp>
        <p:nvSpPr>
          <p:cNvPr id="8" name="標題版面配置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121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9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1213" cy="4527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</p:txBody>
      </p:sp>
      <p:sp>
        <p:nvSpPr>
          <p:cNvPr id="10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8" r:id="rId3"/>
    <p:sldLayoutId id="2147483666" r:id="rId4"/>
    <p:sldLayoutId id="2147483687" r:id="rId5"/>
    <p:sldLayoutId id="2147483690" r:id="rId6"/>
    <p:sldLayoutId id="2147483691" r:id="rId7"/>
    <p:sldLayoutId id="2147483651" r:id="rId8"/>
    <p:sldLayoutId id="2147483663" r:id="rId9"/>
    <p:sldLayoutId id="2147483664" r:id="rId10"/>
    <p:sldLayoutId id="2147483669" r:id="rId11"/>
    <p:sldLayoutId id="2147483692" r:id="rId12"/>
    <p:sldLayoutId id="2147483689" r:id="rId13"/>
    <p:sldLayoutId id="2147483665" r:id="rId14"/>
    <p:sldLayoutId id="2147483693" r:id="rId15"/>
  </p:sldLayoutIdLst>
  <p:hf hdr="0" ftr="0" dt="0"/>
  <p:txStyles>
    <p:titleStyle>
      <a:lvl1pPr algn="ctr" defTabSz="1219122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457171" indent="-457171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990535" indent="-380974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2pPr>
      <a:lvl3pPr marL="1523901" indent="-304780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3pPr>
      <a:lvl4pPr marL="2133463" indent="-304780" algn="l" defTabSz="1219122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023" indent="-304780" algn="l" defTabSz="1219122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584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146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04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266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61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22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82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43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04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365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25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486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slide" Target="slide8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https://www.cns11643.gov.tw/" TargetMode="External"/><Relationship Id="rId1" Type="http://schemas.openxmlformats.org/officeDocument/2006/relationships/slideLayout" Target="../slideLayouts/slideLayout11.xml"/><Relationship Id="rId4" Type="http://schemas.microsoft.com/office/2007/relationships/hdphoto" Target="../media/hdphoto4.wdp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41.xml"/><Relationship Id="rId2" Type="http://schemas.openxmlformats.org/officeDocument/2006/relationships/slide" Target="slide37.xml"/><Relationship Id="rId1" Type="http://schemas.openxmlformats.org/officeDocument/2006/relationships/slideLayout" Target="../slideLayouts/slideLayout1.xml"/><Relationship Id="rId4" Type="http://schemas.openxmlformats.org/officeDocument/2006/relationships/slide" Target="slide4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7" Type="http://schemas.microsoft.com/office/2007/relationships/hdphoto" Target="../media/hdphoto6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7" Type="http://schemas.openxmlformats.org/officeDocument/2006/relationships/image" Target="../media/image2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1.png"/><Relationship Id="rId5" Type="http://schemas.microsoft.com/office/2007/relationships/hdphoto" Target="../media/hdphoto5.wdp"/><Relationship Id="rId4" Type="http://schemas.openxmlformats.org/officeDocument/2006/relationships/image" Target="../media/image27.png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7" Type="http://schemas.openxmlformats.org/officeDocument/2006/relationships/image" Target="../media/image3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2.png"/><Relationship Id="rId5" Type="http://schemas.microsoft.com/office/2007/relationships/hdphoto" Target="../media/hdphoto6.wdp"/><Relationship Id="rId4" Type="http://schemas.openxmlformats.org/officeDocument/2006/relationships/image" Target="../media/image30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46.xml"/><Relationship Id="rId1" Type="http://schemas.openxmlformats.org/officeDocument/2006/relationships/slideLayout" Target="../slideLayouts/slideLayout8.xml"/><Relationship Id="rId4" Type="http://schemas.microsoft.com/office/2007/relationships/hdphoto" Target="../media/hdphoto7.wdp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2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www.audacityteam.org/" TargetMode="External"/><Relationship Id="rId5" Type="http://schemas.openxmlformats.org/officeDocument/2006/relationships/image" Target="../media/image49.png"/><Relationship Id="rId4" Type="http://schemas.microsoft.com/office/2007/relationships/hdphoto" Target="../media/hdphoto7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8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" Target="slide59.xml"/><Relationship Id="rId2" Type="http://schemas.openxmlformats.org/officeDocument/2006/relationships/slide" Target="slide54.xml"/><Relationship Id="rId1" Type="http://schemas.openxmlformats.org/officeDocument/2006/relationships/slideLayout" Target="../slideLayouts/slideLayout1.xml"/><Relationship Id="rId5" Type="http://schemas.openxmlformats.org/officeDocument/2006/relationships/slide" Target="slide71.xml"/><Relationship Id="rId4" Type="http://schemas.openxmlformats.org/officeDocument/2006/relationships/slide" Target="slide6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8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8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8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6.pn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8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0.pn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8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8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8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>
            <a:extLst>
              <a:ext uri="{FF2B5EF4-FFF2-40B4-BE49-F238E27FC236}">
                <a16:creationId xmlns="" xmlns:a16="http://schemas.microsoft.com/office/drawing/2014/main" id="{738DE608-CEE0-487A-BD21-6156FDF17D5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414686" y="1398803"/>
            <a:ext cx="5472608" cy="4551271"/>
          </a:xfrm>
        </p:spPr>
        <p:txBody>
          <a:bodyPr/>
          <a:lstStyle/>
          <a:p>
            <a:r>
              <a:rPr lang="zh-TW" altLang="en-US" dirty="0">
                <a:hlinkClick r:id="rId2" action="ppaction://hlinksldjump"/>
              </a:rPr>
              <a:t>認識數位化</a:t>
            </a:r>
            <a:endParaRPr lang="en-US" altLang="zh-TW" dirty="0"/>
          </a:p>
          <a:p>
            <a:r>
              <a:rPr lang="zh-TW" altLang="en-US" dirty="0">
                <a:hlinkClick r:id="rId3" action="ppaction://hlinksldjump"/>
              </a:rPr>
              <a:t>二進位數字系統</a:t>
            </a:r>
            <a:endParaRPr lang="en-US" altLang="zh-TW" dirty="0"/>
          </a:p>
          <a:p>
            <a:r>
              <a:rPr lang="zh-TW" altLang="en-US" dirty="0">
                <a:hlinkClick r:id="rId4" action="ppaction://hlinksldjump"/>
              </a:rPr>
              <a:t>資料儲存單位</a:t>
            </a:r>
            <a:endParaRPr lang="en-US" altLang="zh-TW" dirty="0"/>
          </a:p>
        </p:txBody>
      </p:sp>
      <p:sp>
        <p:nvSpPr>
          <p:cNvPr id="4" name="標題 3">
            <a:extLst>
              <a:ext uri="{FF2B5EF4-FFF2-40B4-BE49-F238E27FC236}">
                <a16:creationId xmlns="" xmlns:a16="http://schemas.microsoft.com/office/drawing/2014/main" id="{A1E6C7B9-8214-4FD5-852E-4A8C505A8E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74826" y="545662"/>
            <a:ext cx="8424936" cy="912313"/>
          </a:xfrm>
        </p:spPr>
        <p:txBody>
          <a:bodyPr/>
          <a:lstStyle/>
          <a:p>
            <a:r>
              <a:rPr lang="zh-TW" altLang="en-US" sz="5400" dirty="0"/>
              <a:t>數位化概念</a:t>
            </a:r>
          </a:p>
        </p:txBody>
      </p:sp>
      <p:sp>
        <p:nvSpPr>
          <p:cNvPr id="8" name="副標題 2">
            <a:extLst>
              <a:ext uri="{FF2B5EF4-FFF2-40B4-BE49-F238E27FC236}">
                <a16:creationId xmlns="" xmlns:a16="http://schemas.microsoft.com/office/drawing/2014/main" id="{66CDD31E-BD07-4D9C-81E4-66C3F9443A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8582" y="189434"/>
            <a:ext cx="2592287" cy="766142"/>
          </a:xfrm>
        </p:spPr>
        <p:txBody>
          <a:bodyPr/>
          <a:lstStyle/>
          <a:p>
            <a:r>
              <a:rPr lang="en-US" altLang="zh-TW" sz="6000" dirty="0"/>
              <a:t>1-1 </a:t>
            </a:r>
            <a:endParaRPr lang="zh-TW" altLang="en-US" sz="6000" dirty="0"/>
          </a:p>
        </p:txBody>
      </p:sp>
    </p:spTree>
    <p:extLst>
      <p:ext uri="{BB962C8B-B14F-4D97-AF65-F5344CB8AC3E}">
        <p14:creationId xmlns:p14="http://schemas.microsoft.com/office/powerpoint/2010/main" val="4062805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D5D07A72-4FA7-4EDB-8DE8-493024AB0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數位化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8B16B7D1-43B1-45CA-A316-0237A83717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電腦只能接收電路上「高、低電壓」的電流訊號</a:t>
            </a:r>
            <a:endParaRPr lang="en-US" altLang="zh-TW" dirty="0"/>
          </a:p>
          <a:p>
            <a:r>
              <a:rPr lang="zh-TW" altLang="en-US" dirty="0"/>
              <a:t>以「</a:t>
            </a:r>
            <a:r>
              <a:rPr lang="en-US" altLang="zh-TW" b="1" dirty="0">
                <a:solidFill>
                  <a:schemeClr val="accent1"/>
                </a:solidFill>
              </a:rPr>
              <a:t>1</a:t>
            </a:r>
            <a:r>
              <a:rPr lang="zh-TW" altLang="en-US" dirty="0"/>
              <a:t>」表示</a:t>
            </a:r>
            <a:r>
              <a:rPr lang="zh-TW" altLang="en-US" b="1" dirty="0">
                <a:solidFill>
                  <a:schemeClr val="accent1"/>
                </a:solidFill>
              </a:rPr>
              <a:t>高電壓</a:t>
            </a:r>
            <a:r>
              <a:rPr lang="zh-TW" altLang="en-US" dirty="0"/>
              <a:t>、「</a:t>
            </a:r>
            <a:r>
              <a:rPr lang="en-US" altLang="zh-TW" b="1" dirty="0">
                <a:solidFill>
                  <a:schemeClr val="accent1"/>
                </a:solidFill>
              </a:rPr>
              <a:t>0</a:t>
            </a:r>
            <a:r>
              <a:rPr lang="zh-TW" altLang="en-US" dirty="0"/>
              <a:t>」表示</a:t>
            </a:r>
            <a:r>
              <a:rPr lang="zh-TW" altLang="en-US" b="1" dirty="0">
                <a:solidFill>
                  <a:schemeClr val="accent1"/>
                </a:solidFill>
              </a:rPr>
              <a:t>低電壓</a:t>
            </a:r>
            <a:endParaRPr lang="en-US" altLang="zh-TW" b="1" dirty="0">
              <a:solidFill>
                <a:schemeClr val="accent1"/>
              </a:solidFill>
            </a:endParaRPr>
          </a:p>
          <a:p>
            <a:r>
              <a:rPr lang="zh-TW" altLang="en-US" dirty="0"/>
              <a:t>將資料轉換成</a:t>
            </a:r>
            <a:r>
              <a:rPr lang="en-US" altLang="zh-TW" dirty="0"/>
              <a:t>0</a:t>
            </a:r>
            <a:r>
              <a:rPr lang="zh-TW" altLang="en-US" dirty="0"/>
              <a:t>和</a:t>
            </a:r>
            <a:r>
              <a:rPr lang="en-US" altLang="zh-TW" dirty="0"/>
              <a:t>1</a:t>
            </a:r>
            <a:r>
              <a:rPr lang="zh-TW" altLang="en-US" dirty="0"/>
              <a:t>的數字格式，就稱為「數位化」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5E788DEF-7A00-4358-A6EC-71F73835AD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10</a:t>
            </a:fld>
            <a:endParaRPr lang="en-US" altLang="zh-TW"/>
          </a:p>
        </p:txBody>
      </p:sp>
      <p:grpSp>
        <p:nvGrpSpPr>
          <p:cNvPr id="7" name="群組 6">
            <a:extLst>
              <a:ext uri="{FF2B5EF4-FFF2-40B4-BE49-F238E27FC236}">
                <a16:creationId xmlns="" xmlns:a16="http://schemas.microsoft.com/office/drawing/2014/main" id="{E43C1B32-7F28-4A96-84AB-B5E2C993B3C0}"/>
              </a:ext>
            </a:extLst>
          </p:cNvPr>
          <p:cNvGrpSpPr/>
          <p:nvPr/>
        </p:nvGrpSpPr>
        <p:grpSpPr>
          <a:xfrm>
            <a:off x="4367014" y="3304597"/>
            <a:ext cx="7089797" cy="3293053"/>
            <a:chOff x="2350790" y="2517656"/>
            <a:chExt cx="9069936" cy="4224506"/>
          </a:xfrm>
        </p:grpSpPr>
        <p:pic>
          <p:nvPicPr>
            <p:cNvPr id="8" name="圖片 7">
              <a:extLst>
                <a:ext uri="{FF2B5EF4-FFF2-40B4-BE49-F238E27FC236}">
                  <a16:creationId xmlns="" xmlns:a16="http://schemas.microsoft.com/office/drawing/2014/main" id="{CFA80A47-16E5-4FE5-BB9E-C4AB929C14C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350790" y="2517656"/>
              <a:ext cx="9069936" cy="4224506"/>
            </a:xfrm>
            <a:prstGeom prst="rect">
              <a:avLst/>
            </a:prstGeom>
          </p:spPr>
        </p:pic>
        <p:sp>
          <p:nvSpPr>
            <p:cNvPr id="9" name="文字方塊 8">
              <a:extLst>
                <a:ext uri="{FF2B5EF4-FFF2-40B4-BE49-F238E27FC236}">
                  <a16:creationId xmlns="" xmlns:a16="http://schemas.microsoft.com/office/drawing/2014/main" id="{5ECF7E2F-6B35-4167-AFD2-72311EDF23FB}"/>
                </a:ext>
              </a:extLst>
            </p:cNvPr>
            <p:cNvSpPr txBox="1"/>
            <p:nvPr/>
          </p:nvSpPr>
          <p:spPr>
            <a:xfrm>
              <a:off x="5015086" y="3549328"/>
              <a:ext cx="2376264" cy="48870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…01010101…</a:t>
              </a:r>
              <a:endPara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0" name="文字方塊 9">
              <a:extLst>
                <a:ext uri="{FF2B5EF4-FFF2-40B4-BE49-F238E27FC236}">
                  <a16:creationId xmlns="" xmlns:a16="http://schemas.microsoft.com/office/drawing/2014/main" id="{B55A1E1B-C790-4A36-84A4-575443E33DE8}"/>
                </a:ext>
              </a:extLst>
            </p:cNvPr>
            <p:cNvSpPr txBox="1"/>
            <p:nvPr/>
          </p:nvSpPr>
          <p:spPr>
            <a:xfrm>
              <a:off x="5392401" y="4406237"/>
              <a:ext cx="1227389" cy="48870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數位化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865094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D828CCBA-8DA0-41EE-B76C-ADC374F6E4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開關標示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FF487F33-4360-40F4-A7BD-89A46089DE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11</a:t>
            </a:fld>
            <a:endParaRPr lang="en-US" altLang="zh-TW"/>
          </a:p>
        </p:txBody>
      </p:sp>
      <p:sp>
        <p:nvSpPr>
          <p:cNvPr id="4" name="內容版面配置區 3">
            <a:extLst>
              <a:ext uri="{FF2B5EF4-FFF2-40B4-BE49-F238E27FC236}">
                <a16:creationId xmlns="" xmlns:a16="http://schemas.microsoft.com/office/drawing/2014/main" id="{DF003EA1-D3C9-4316-B857-584E0BE8EC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295" indent="0">
              <a:buNone/>
            </a:pPr>
            <a:r>
              <a:rPr lang="zh-TW" altLang="en-US" dirty="0"/>
              <a:t>在電路中，我們常以</a:t>
            </a:r>
            <a:r>
              <a:rPr lang="en-US" altLang="zh-TW" dirty="0"/>
              <a:t>1</a:t>
            </a:r>
            <a:r>
              <a:rPr lang="zh-TW" altLang="en-US" dirty="0"/>
              <a:t>（高電壓）表示通電，</a:t>
            </a:r>
            <a:r>
              <a:rPr lang="en-US" altLang="zh-TW" dirty="0"/>
              <a:t>0</a:t>
            </a:r>
            <a:r>
              <a:rPr lang="zh-TW" altLang="en-US" dirty="0"/>
              <a:t>（低電壓）表示斷電，因此日常生活中，許多開關上都會標示</a:t>
            </a:r>
            <a:r>
              <a:rPr lang="en-US" altLang="zh-TW" dirty="0"/>
              <a:t>1</a:t>
            </a:r>
            <a:r>
              <a:rPr lang="zh-TW" altLang="en-US" dirty="0"/>
              <a:t>和</a:t>
            </a:r>
            <a:r>
              <a:rPr lang="en-US" altLang="zh-TW" dirty="0"/>
              <a:t>0</a:t>
            </a:r>
            <a:r>
              <a:rPr lang="zh-TW" altLang="en-US" dirty="0"/>
              <a:t>，用來表示開或關。</a:t>
            </a:r>
          </a:p>
        </p:txBody>
      </p:sp>
      <p:grpSp>
        <p:nvGrpSpPr>
          <p:cNvPr id="9" name="群組 8">
            <a:extLst>
              <a:ext uri="{FF2B5EF4-FFF2-40B4-BE49-F238E27FC236}">
                <a16:creationId xmlns="" xmlns:a16="http://schemas.microsoft.com/office/drawing/2014/main" id="{30B12FA8-819F-4536-BB6B-EB9E7A6D3849}"/>
              </a:ext>
            </a:extLst>
          </p:cNvPr>
          <p:cNvGrpSpPr/>
          <p:nvPr/>
        </p:nvGrpSpPr>
        <p:grpSpPr>
          <a:xfrm>
            <a:off x="2874671" y="3100151"/>
            <a:ext cx="7001656" cy="3714019"/>
            <a:chOff x="2874671" y="3100151"/>
            <a:chExt cx="7001656" cy="3714019"/>
          </a:xfrm>
        </p:grpSpPr>
        <p:pic>
          <p:nvPicPr>
            <p:cNvPr id="6" name="圖片 5">
              <a:extLst>
                <a:ext uri="{FF2B5EF4-FFF2-40B4-BE49-F238E27FC236}">
                  <a16:creationId xmlns="" xmlns:a16="http://schemas.microsoft.com/office/drawing/2014/main" id="{BD7A7D76-55AB-45D5-8F0D-E54D6979F1B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70870" y="3100151"/>
              <a:ext cx="6805457" cy="3714019"/>
            </a:xfrm>
            <a:prstGeom prst="rect">
              <a:avLst/>
            </a:prstGeom>
          </p:spPr>
        </p:pic>
        <p:sp>
          <p:nvSpPr>
            <p:cNvPr id="7" name="文字方塊 6">
              <a:extLst>
                <a:ext uri="{FF2B5EF4-FFF2-40B4-BE49-F238E27FC236}">
                  <a16:creationId xmlns="" xmlns:a16="http://schemas.microsoft.com/office/drawing/2014/main" id="{C952FC92-C938-48EB-BF41-00BF67D1ED4A}"/>
                </a:ext>
              </a:extLst>
            </p:cNvPr>
            <p:cNvSpPr txBox="1"/>
            <p:nvPr/>
          </p:nvSpPr>
          <p:spPr>
            <a:xfrm>
              <a:off x="2874671" y="3971992"/>
              <a:ext cx="1198205" cy="461665"/>
            </a:xfrm>
            <a:prstGeom prst="rect">
              <a:avLst/>
            </a:prstGeom>
            <a:solidFill>
              <a:srgbClr val="E2E0F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高電壓　</a:t>
              </a:r>
            </a:p>
          </p:txBody>
        </p:sp>
        <p:sp>
          <p:nvSpPr>
            <p:cNvPr id="8" name="文字方塊 7">
              <a:extLst>
                <a:ext uri="{FF2B5EF4-FFF2-40B4-BE49-F238E27FC236}">
                  <a16:creationId xmlns="" xmlns:a16="http://schemas.microsoft.com/office/drawing/2014/main" id="{D09D93B0-E1C9-4355-9129-DB2600427BCE}"/>
                </a:ext>
              </a:extLst>
            </p:cNvPr>
            <p:cNvSpPr txBox="1"/>
            <p:nvPr/>
          </p:nvSpPr>
          <p:spPr>
            <a:xfrm>
              <a:off x="2880777" y="5344393"/>
              <a:ext cx="1198205" cy="461665"/>
            </a:xfrm>
            <a:prstGeom prst="rect">
              <a:avLst/>
            </a:prstGeom>
            <a:solidFill>
              <a:srgbClr val="E2E0F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低電壓　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156652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生活中的二元密碼？</a:t>
            </a:r>
          </a:p>
        </p:txBody>
      </p:sp>
      <p:pic>
        <p:nvPicPr>
          <p:cNvPr id="6" name="內容版面配置區 5" descr="1200px-国际摩尔斯电码.svg.png"/>
          <p:cNvPicPr>
            <a:picLocks noGrp="1" noChangeAspect="1"/>
          </p:cNvPicPr>
          <p:nvPr>
            <p:ph idx="1"/>
          </p:nvPr>
        </p:nvPicPr>
        <p:blipFill>
          <a:blip r:embed="rId2"/>
          <a:srcRect t="21952" b="4298"/>
          <a:stretch>
            <a:fillRect/>
          </a:stretch>
        </p:blipFill>
        <p:spPr>
          <a:xfrm>
            <a:off x="0" y="1286654"/>
            <a:ext cx="5635347" cy="5357850"/>
          </a:xfr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12</a:t>
            </a:fld>
            <a:endParaRPr lang="en-US" altLang="zh-TW"/>
          </a:p>
        </p:txBody>
      </p:sp>
      <p:pic>
        <p:nvPicPr>
          <p:cNvPr id="5" name="Picture 6" descr="4a0da61a300679200144f&amp;69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89489" y="3582"/>
            <a:ext cx="7000924" cy="6856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燈光傳情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13</a:t>
            </a:fld>
            <a:endParaRPr lang="en-US" altLang="zh-TW"/>
          </a:p>
        </p:txBody>
      </p:sp>
      <p:pic>
        <p:nvPicPr>
          <p:cNvPr id="5" name="圖片 4" descr="圖片 02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3372" y="901736"/>
            <a:ext cx="7964068" cy="5957852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C2C12D12-9662-4C57-9DFF-8761BBF957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2.</a:t>
            </a:r>
            <a:r>
              <a:rPr lang="zh-TW" altLang="en-US" dirty="0"/>
              <a:t> 二進位數字系統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4E97C153-DAE8-4886-9E55-C1F108C380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14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846811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生活中的各種進位制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15</a:t>
            </a:fld>
            <a:endParaRPr lang="en-US" altLang="zh-TW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1604" y="1858158"/>
            <a:ext cx="11519579" cy="4654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WHY</a:t>
            </a:r>
            <a:r>
              <a:rPr lang="zh-TW" altLang="en-US" dirty="0"/>
              <a:t> </a:t>
            </a:r>
            <a:r>
              <a:rPr lang="en-US" altLang="zh-TW" dirty="0"/>
              <a:t>2</a:t>
            </a:r>
            <a:r>
              <a:rPr lang="zh-TW" altLang="en-US" dirty="0"/>
              <a:t>進位、</a:t>
            </a:r>
            <a:r>
              <a:rPr lang="en-US" altLang="zh-TW" dirty="0"/>
              <a:t>8</a:t>
            </a:r>
            <a:r>
              <a:rPr lang="zh-TW" altLang="en-US" dirty="0"/>
              <a:t>進位、</a:t>
            </a:r>
            <a:r>
              <a:rPr lang="en-US" altLang="zh-TW" dirty="0"/>
              <a:t>16</a:t>
            </a:r>
            <a:r>
              <a:rPr lang="zh-TW" altLang="en-US" dirty="0"/>
              <a:t>進位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16</a:t>
            </a:fld>
            <a:endParaRPr lang="en-US" altLang="zh-TW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圖片 02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4876" y="982883"/>
            <a:ext cx="7381090" cy="5876705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進位轉換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17</a:t>
            </a:fld>
            <a:endParaRPr lang="en-US" altLang="zh-TW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AE395C90-72CB-4AE3-9042-56A1AEF45C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心電感應：你的生日是哪一天？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533E562D-DB1C-4F8C-89B4-605D65183D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1E5BE8E7-D9D0-420A-A355-6F844ECE3D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18</a:t>
            </a:fld>
            <a:endParaRPr lang="en-US" altLang="zh-TW"/>
          </a:p>
        </p:txBody>
      </p:sp>
      <p:sp>
        <p:nvSpPr>
          <p:cNvPr id="11" name="矩形 10">
            <a:extLst>
              <a:ext uri="{FF2B5EF4-FFF2-40B4-BE49-F238E27FC236}">
                <a16:creationId xmlns="" xmlns:a16="http://schemas.microsoft.com/office/drawing/2014/main" id="{AA0124AF-00FC-445F-8553-4CBEFC04CE18}"/>
              </a:ext>
            </a:extLst>
          </p:cNvPr>
          <p:cNvSpPr/>
          <p:nvPr/>
        </p:nvSpPr>
        <p:spPr>
          <a:xfrm>
            <a:off x="5076112" y="975200"/>
            <a:ext cx="2765230" cy="23303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/>
            <a:r>
              <a:rPr lang="en-US" altLang="zh-TW" sz="28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16,17,18,19</a:t>
            </a:r>
          </a:p>
          <a:p>
            <a:pPr algn="ctr" defTabSz="914400"/>
            <a:r>
              <a:rPr lang="en-US" altLang="zh-TW" sz="28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20,21,22,23</a:t>
            </a:r>
          </a:p>
          <a:p>
            <a:pPr algn="ctr" defTabSz="914400"/>
            <a:r>
              <a:rPr lang="en-US" altLang="zh-TW" sz="28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24,25,26,27</a:t>
            </a:r>
          </a:p>
          <a:p>
            <a:pPr algn="ctr" defTabSz="914400"/>
            <a:r>
              <a:rPr lang="en-US" altLang="zh-TW" sz="28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28,29,30,31</a:t>
            </a:r>
            <a:endParaRPr lang="zh-TW" altLang="en-US" sz="2800" b="1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="" xmlns:a16="http://schemas.microsoft.com/office/drawing/2014/main" id="{4B09720E-DDB1-49FC-9493-8B4CAF5BD54F}"/>
              </a:ext>
            </a:extLst>
          </p:cNvPr>
          <p:cNvSpPr/>
          <p:nvPr/>
        </p:nvSpPr>
        <p:spPr>
          <a:xfrm>
            <a:off x="5067430" y="3922814"/>
            <a:ext cx="2765230" cy="23303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/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8,9,10,11</a:t>
            </a:r>
          </a:p>
          <a:p>
            <a:pPr algn="ctr" defTabSz="914400"/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12,13,14,15</a:t>
            </a:r>
          </a:p>
          <a:p>
            <a:pPr algn="ctr" defTabSz="914400"/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24,25,26,27</a:t>
            </a:r>
          </a:p>
          <a:p>
            <a:pPr algn="ctr" defTabSz="914400"/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28,29,30,31</a:t>
            </a:r>
            <a:endParaRPr lang="zh-TW" altLang="en-US" sz="2800" b="1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="" xmlns:a16="http://schemas.microsoft.com/office/drawing/2014/main" id="{A2B71843-3CB2-45F9-863F-611B890CC1CC}"/>
              </a:ext>
            </a:extLst>
          </p:cNvPr>
          <p:cNvSpPr/>
          <p:nvPr/>
        </p:nvSpPr>
        <p:spPr>
          <a:xfrm>
            <a:off x="8538768" y="3903888"/>
            <a:ext cx="2765230" cy="23303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/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2,3,6,7</a:t>
            </a:r>
          </a:p>
          <a:p>
            <a:pPr algn="ctr" defTabSz="914400"/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10,11,14,15</a:t>
            </a:r>
          </a:p>
          <a:p>
            <a:pPr algn="ctr" defTabSz="914400"/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18,19,22,23</a:t>
            </a:r>
          </a:p>
          <a:p>
            <a:pPr algn="ctr" defTabSz="914400"/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26,27,30,</a:t>
            </a:r>
            <a:endParaRPr lang="zh-TW" altLang="en-US" sz="2800" b="1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="" xmlns:a16="http://schemas.microsoft.com/office/drawing/2014/main" id="{7DC711C8-9A52-486A-A021-5B78A101E0DB}"/>
              </a:ext>
            </a:extLst>
          </p:cNvPr>
          <p:cNvSpPr/>
          <p:nvPr/>
        </p:nvSpPr>
        <p:spPr>
          <a:xfrm>
            <a:off x="8507338" y="975200"/>
            <a:ext cx="2765230" cy="23303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/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4,5,6,7</a:t>
            </a:r>
          </a:p>
          <a:p>
            <a:pPr algn="ctr" defTabSz="914400"/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12,13,14,15</a:t>
            </a:r>
          </a:p>
          <a:p>
            <a:pPr algn="ctr" defTabSz="914400"/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20,21,22,23</a:t>
            </a:r>
          </a:p>
          <a:p>
            <a:pPr algn="ctr" defTabSz="914400"/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28,29,30,31</a:t>
            </a:r>
            <a:endParaRPr lang="zh-TW" altLang="en-US" sz="2800" b="1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="" xmlns:a16="http://schemas.microsoft.com/office/drawing/2014/main" id="{B6233984-25FE-4E26-8E9D-3CE853EBC9FD}"/>
              </a:ext>
            </a:extLst>
          </p:cNvPr>
          <p:cNvSpPr/>
          <p:nvPr/>
        </p:nvSpPr>
        <p:spPr>
          <a:xfrm>
            <a:off x="1535066" y="3922814"/>
            <a:ext cx="2765230" cy="23303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/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1,3,5,7</a:t>
            </a:r>
          </a:p>
          <a:p>
            <a:pPr algn="ctr" defTabSz="914400"/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9,11,13,15</a:t>
            </a:r>
          </a:p>
          <a:p>
            <a:pPr algn="ctr" defTabSz="914400"/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17,19,21,23</a:t>
            </a:r>
          </a:p>
          <a:p>
            <a:pPr algn="ctr" defTabSz="914400"/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25,27,29,31</a:t>
            </a:r>
            <a:endParaRPr lang="zh-TW" altLang="en-US" sz="2800" b="1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562163" y="975200"/>
            <a:ext cx="505267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en-US" altLang="zh-TW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8020505" y="957388"/>
            <a:ext cx="468398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en-US" altLang="zh-TW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B</a:t>
            </a:r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1054646" y="3903888"/>
            <a:ext cx="492443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en-US" altLang="zh-TW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C</a:t>
            </a:r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4582635" y="3922814"/>
            <a:ext cx="532518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en-US" altLang="zh-TW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D</a:t>
            </a:r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8042592" y="3948460"/>
            <a:ext cx="436338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en-US" altLang="zh-TW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E</a:t>
            </a:r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873769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樸克牌</a:t>
            </a:r>
            <a:r>
              <a:rPr lang="en-US" altLang="zh-TW" dirty="0"/>
              <a:t>-2</a:t>
            </a:r>
            <a:r>
              <a:rPr lang="zh-TW" altLang="en-US" dirty="0"/>
              <a:t>進位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19</a:t>
            </a:fld>
            <a:endParaRPr lang="en-US" altLang="zh-TW"/>
          </a:p>
        </p:txBody>
      </p:sp>
      <p:pic>
        <p:nvPicPr>
          <p:cNvPr id="5" name="內容版面配置區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2132" y="929464"/>
            <a:ext cx="5686265" cy="549191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</a:t>
            </a:fld>
            <a:endParaRPr lang="en-US" altLang="zh-TW" dirty="0"/>
          </a:p>
        </p:txBody>
      </p:sp>
      <p:pic>
        <p:nvPicPr>
          <p:cNvPr id="4" name="圖片 3" descr="圖片 03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12194823" cy="6859588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237290" y="143646"/>
            <a:ext cx="602280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de-DE" sz="4800" dirty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你該如何與外界通訊</a:t>
            </a:r>
            <a:r>
              <a:rPr lang="de-DE" altLang="zh-TW" sz="4800" dirty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?</a:t>
            </a:r>
            <a:endParaRPr lang="zh-TW" altLang="en-US" sz="4800" dirty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C2C12D12-9662-4C57-9DFF-8761BBF957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3.</a:t>
            </a:r>
            <a:r>
              <a:rPr lang="zh-TW" altLang="en-US" dirty="0"/>
              <a:t> 資料儲存單位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4E97C153-DAE8-4886-9E55-C1F108C380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20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637629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07004BD3-30F6-437B-AED6-1BA03C06BE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位元（</a:t>
            </a:r>
            <a:r>
              <a:rPr lang="en-US" altLang="zh-TW" dirty="0"/>
              <a:t>bit</a:t>
            </a:r>
            <a:r>
              <a:rPr lang="zh-TW" altLang="en-US" dirty="0"/>
              <a:t>）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432ABC88-9E4E-45ED-8DB5-A8009AB185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電腦中最小的儲存單位 。</a:t>
            </a:r>
            <a:endParaRPr lang="en-US" altLang="zh-TW" dirty="0"/>
          </a:p>
          <a:p>
            <a:r>
              <a:rPr lang="zh-TW" altLang="en-US" dirty="0"/>
              <a:t>一個位元只能表示</a:t>
            </a:r>
            <a:r>
              <a:rPr lang="en-US" altLang="zh-TW" dirty="0"/>
              <a:t>0</a:t>
            </a:r>
            <a:r>
              <a:rPr lang="zh-TW" altLang="en-US" dirty="0"/>
              <a:t>或</a:t>
            </a:r>
            <a:r>
              <a:rPr lang="en-US" altLang="zh-TW" dirty="0"/>
              <a:t>1</a:t>
            </a:r>
            <a:r>
              <a:rPr lang="zh-TW" altLang="en-US" dirty="0"/>
              <a:t>這兩個數字。</a:t>
            </a:r>
            <a:endParaRPr lang="en-US" altLang="zh-TW" dirty="0"/>
          </a:p>
          <a:p>
            <a:r>
              <a:rPr lang="en-US" altLang="zh-TW" dirty="0"/>
              <a:t>n</a:t>
            </a:r>
            <a:r>
              <a:rPr lang="zh-TW" altLang="en-US" dirty="0"/>
              <a:t>個位元則可表示</a:t>
            </a:r>
            <a:r>
              <a:rPr lang="en-US" altLang="zh-TW" b="1" dirty="0">
                <a:solidFill>
                  <a:schemeClr val="accent1"/>
                </a:solidFill>
              </a:rPr>
              <a:t>2</a:t>
            </a:r>
            <a:r>
              <a:rPr lang="en-US" altLang="zh-TW" b="1" baseline="30000" dirty="0">
                <a:solidFill>
                  <a:schemeClr val="accent1"/>
                </a:solidFill>
              </a:rPr>
              <a:t>n</a:t>
            </a:r>
            <a:r>
              <a:rPr lang="zh-TW" altLang="en-US" dirty="0"/>
              <a:t>個數字。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0FA09013-645D-4FA0-8BFD-3C81A163BD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21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988000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07004BD3-30F6-437B-AED6-1BA03C06BE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位元數與表示的數字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0FA09013-645D-4FA0-8BFD-3C81A163BD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22</a:t>
            </a:fld>
            <a:endParaRPr lang="en-US" altLang="zh-TW"/>
          </a:p>
        </p:txBody>
      </p:sp>
      <p:graphicFrame>
        <p:nvGraphicFramePr>
          <p:cNvPr id="7" name="表格 7">
            <a:extLst>
              <a:ext uri="{FF2B5EF4-FFF2-40B4-BE49-F238E27FC236}">
                <a16:creationId xmlns="" xmlns:a16="http://schemas.microsoft.com/office/drawing/2014/main" id="{4779F267-20C7-404C-9AAC-D578E1ABC6D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81912842"/>
              </p:ext>
            </p:extLst>
          </p:nvPr>
        </p:nvGraphicFramePr>
        <p:xfrm>
          <a:off x="442915" y="1053530"/>
          <a:ext cx="11304582" cy="53285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4097">
                  <a:extLst>
                    <a:ext uri="{9D8B030D-6E8A-4147-A177-3AD203B41FA5}">
                      <a16:colId xmlns="" xmlns:a16="http://schemas.microsoft.com/office/drawing/2014/main" val="1817696720"/>
                    </a:ext>
                  </a:extLst>
                </a:gridCol>
                <a:gridCol w="1884097">
                  <a:extLst>
                    <a:ext uri="{9D8B030D-6E8A-4147-A177-3AD203B41FA5}">
                      <a16:colId xmlns="" xmlns:a16="http://schemas.microsoft.com/office/drawing/2014/main" val="3193147514"/>
                    </a:ext>
                  </a:extLst>
                </a:gridCol>
                <a:gridCol w="1884097">
                  <a:extLst>
                    <a:ext uri="{9D8B030D-6E8A-4147-A177-3AD203B41FA5}">
                      <a16:colId xmlns="" xmlns:a16="http://schemas.microsoft.com/office/drawing/2014/main" val="2642962143"/>
                    </a:ext>
                  </a:extLst>
                </a:gridCol>
                <a:gridCol w="1884097">
                  <a:extLst>
                    <a:ext uri="{9D8B030D-6E8A-4147-A177-3AD203B41FA5}">
                      <a16:colId xmlns="" xmlns:a16="http://schemas.microsoft.com/office/drawing/2014/main" val="3432877176"/>
                    </a:ext>
                  </a:extLst>
                </a:gridCol>
                <a:gridCol w="1884097">
                  <a:extLst>
                    <a:ext uri="{9D8B030D-6E8A-4147-A177-3AD203B41FA5}">
                      <a16:colId xmlns="" xmlns:a16="http://schemas.microsoft.com/office/drawing/2014/main" val="922298230"/>
                    </a:ext>
                  </a:extLst>
                </a:gridCol>
                <a:gridCol w="1884097">
                  <a:extLst>
                    <a:ext uri="{9D8B030D-6E8A-4147-A177-3AD203B41FA5}">
                      <a16:colId xmlns="" xmlns:a16="http://schemas.microsoft.com/office/drawing/2014/main" val="3791492335"/>
                    </a:ext>
                  </a:extLst>
                </a:gridCol>
              </a:tblGrid>
              <a:tr h="705549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位元數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E7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個位元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個位元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個位元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個位元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456670439"/>
                  </a:ext>
                </a:extLst>
              </a:tr>
              <a:tr h="3579809"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可表示的</a:t>
                      </a:r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/>
                      </a:r>
                      <a:b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zh-TW" altLang="en-US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數字</a:t>
                      </a:r>
                      <a:endParaRPr lang="en-US" altLang="zh-TW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E7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zh-TW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</a:p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zh-TW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00</a:t>
                      </a:r>
                    </a:p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01</a:t>
                      </a:r>
                    </a:p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</a:p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zh-TW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000</a:t>
                      </a:r>
                    </a:p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001</a:t>
                      </a:r>
                    </a:p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010</a:t>
                      </a:r>
                    </a:p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011</a:t>
                      </a:r>
                    </a:p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</a:t>
                      </a:r>
                    </a:p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101</a:t>
                      </a:r>
                    </a:p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110</a:t>
                      </a:r>
                    </a:p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zh-TW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0000</a:t>
                      </a:r>
                    </a:p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0001</a:t>
                      </a:r>
                    </a:p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0010</a:t>
                      </a:r>
                    </a:p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0011</a:t>
                      </a:r>
                    </a:p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0100</a:t>
                      </a:r>
                    </a:p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0101</a:t>
                      </a:r>
                    </a:p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0110</a:t>
                      </a:r>
                    </a:p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0111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zh-TW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1000</a:t>
                      </a:r>
                    </a:p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1001</a:t>
                      </a:r>
                    </a:p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1010</a:t>
                      </a:r>
                    </a:p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1011</a:t>
                      </a:r>
                    </a:p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1100</a:t>
                      </a:r>
                    </a:p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1101</a:t>
                      </a:r>
                    </a:p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1110</a:t>
                      </a:r>
                    </a:p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1111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60457411"/>
                  </a:ext>
                </a:extLst>
              </a:tr>
              <a:tr h="1043234"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可表示的</a:t>
                      </a:r>
                      <a:endParaRPr lang="en-US" altLang="zh-TW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數量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E7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個數</a:t>
                      </a:r>
                      <a:endParaRPr lang="en-US" altLang="zh-TW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(2</a:t>
                      </a:r>
                      <a:r>
                        <a:rPr lang="en-US" altLang="zh-TW" b="0" baseline="30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個數</a:t>
                      </a:r>
                      <a:endParaRPr lang="en-US" altLang="zh-TW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(2</a:t>
                      </a:r>
                      <a:r>
                        <a:rPr lang="en-US" altLang="zh-TW" b="0" baseline="30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個數</a:t>
                      </a:r>
                      <a:endParaRPr lang="en-US" altLang="zh-TW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(2</a:t>
                      </a:r>
                      <a:r>
                        <a:rPr lang="en-US" altLang="zh-TW" b="0" baseline="30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16</a:t>
                      </a:r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個數</a:t>
                      </a:r>
                      <a:endParaRPr lang="en-US" altLang="zh-TW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(2</a:t>
                      </a:r>
                      <a:r>
                        <a:rPr lang="en-US" altLang="zh-TW" b="0" baseline="30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522719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17100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>
            <a:extLst>
              <a:ext uri="{FF2B5EF4-FFF2-40B4-BE49-F238E27FC236}">
                <a16:creationId xmlns="" xmlns:a16="http://schemas.microsoft.com/office/drawing/2014/main" id="{7CC5C4A0-E696-4C83-B51C-6090294617B7}"/>
              </a:ext>
            </a:extLst>
          </p:cNvPr>
          <p:cNvSpPr/>
          <p:nvPr/>
        </p:nvSpPr>
        <p:spPr>
          <a:xfrm>
            <a:off x="1011666" y="2624316"/>
            <a:ext cx="8640960" cy="3600400"/>
          </a:xfrm>
          <a:prstGeom prst="rect">
            <a:avLst/>
          </a:prstGeom>
          <a:solidFill>
            <a:srgbClr val="CDEDF5"/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="" xmlns:a16="http://schemas.microsoft.com/office/drawing/2014/main" id="{883DD861-401C-4434-9C0A-676B8CE07B5F}"/>
              </a:ext>
            </a:extLst>
          </p:cNvPr>
          <p:cNvSpPr/>
          <p:nvPr/>
        </p:nvSpPr>
        <p:spPr>
          <a:xfrm>
            <a:off x="867923" y="2624316"/>
            <a:ext cx="647799" cy="3600400"/>
          </a:xfrm>
          <a:prstGeom prst="rect">
            <a:avLst/>
          </a:prstGeom>
          <a:solidFill>
            <a:srgbClr val="7AD2E5"/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="" xmlns:a16="http://schemas.microsoft.com/office/drawing/2014/main" id="{07004BD3-30F6-437B-AED6-1BA03C06BE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位元組（</a:t>
            </a:r>
            <a:r>
              <a:rPr lang="en-US" altLang="zh-TW" dirty="0"/>
              <a:t>byte</a:t>
            </a:r>
            <a:r>
              <a:rPr lang="zh-TW" altLang="en-US" dirty="0"/>
              <a:t>）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432ABC88-9E4E-45ED-8DB5-A8009AB185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8 </a:t>
            </a:r>
            <a:r>
              <a:rPr lang="zh-TW" altLang="en-US" dirty="0"/>
              <a:t>個位元。</a:t>
            </a:r>
            <a:endParaRPr lang="en-US" altLang="zh-TW" dirty="0"/>
          </a:p>
          <a:p>
            <a:r>
              <a:rPr lang="zh-TW" altLang="en-US" dirty="0"/>
              <a:t>可表示</a:t>
            </a:r>
            <a:r>
              <a:rPr lang="en-US" altLang="zh-TW" dirty="0"/>
              <a:t>2</a:t>
            </a:r>
            <a:r>
              <a:rPr lang="en-US" altLang="zh-TW" baseline="30000" dirty="0"/>
              <a:t>8</a:t>
            </a:r>
            <a:r>
              <a:rPr lang="zh-TW" altLang="en-US" dirty="0"/>
              <a:t>＝ </a:t>
            </a:r>
            <a:r>
              <a:rPr lang="en-US" altLang="zh-TW" dirty="0"/>
              <a:t>256</a:t>
            </a:r>
            <a:r>
              <a:rPr lang="zh-TW" altLang="en-US" dirty="0"/>
              <a:t>個數字。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0FA09013-645D-4FA0-8BFD-3C81A163BD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23</a:t>
            </a:fld>
            <a:endParaRPr lang="en-US" altLang="zh-TW"/>
          </a:p>
        </p:txBody>
      </p:sp>
      <p:graphicFrame>
        <p:nvGraphicFramePr>
          <p:cNvPr id="5" name="表格 6">
            <a:extLst>
              <a:ext uri="{FF2B5EF4-FFF2-40B4-BE49-F238E27FC236}">
                <a16:creationId xmlns="" xmlns:a16="http://schemas.microsoft.com/office/drawing/2014/main" id="{BF66720C-F87E-45B9-AE8B-AC5A4B035E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4274689"/>
              </p:ext>
            </p:extLst>
          </p:nvPr>
        </p:nvGraphicFramePr>
        <p:xfrm>
          <a:off x="1659740" y="2811874"/>
          <a:ext cx="7200798" cy="32901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6341">
                  <a:extLst>
                    <a:ext uri="{9D8B030D-6E8A-4147-A177-3AD203B41FA5}">
                      <a16:colId xmlns="" xmlns:a16="http://schemas.microsoft.com/office/drawing/2014/main" val="668598292"/>
                    </a:ext>
                  </a:extLst>
                </a:gridCol>
                <a:gridCol w="2864137">
                  <a:extLst>
                    <a:ext uri="{9D8B030D-6E8A-4147-A177-3AD203B41FA5}">
                      <a16:colId xmlns="" xmlns:a16="http://schemas.microsoft.com/office/drawing/2014/main" val="3601801437"/>
                    </a:ext>
                  </a:extLst>
                </a:gridCol>
                <a:gridCol w="2880320">
                  <a:extLst>
                    <a:ext uri="{9D8B030D-6E8A-4147-A177-3AD203B41FA5}">
                      <a16:colId xmlns="" xmlns:a16="http://schemas.microsoft.com/office/drawing/2014/main" val="2463228641"/>
                    </a:ext>
                  </a:extLst>
                </a:gridCol>
              </a:tblGrid>
              <a:tr h="658028">
                <a:tc>
                  <a:txBody>
                    <a:bodyPr/>
                    <a:lstStyle/>
                    <a:p>
                      <a:pPr algn="l"/>
                      <a:r>
                        <a:rPr lang="en-US" altLang="zh-TW" sz="3200" b="0" i="0" u="none" strike="noStrike" baseline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 byte </a:t>
                      </a:r>
                      <a:endParaRPr lang="zh-TW" altLang="en-US" sz="32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191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b="0" i="0" u="none" strike="noStrike" baseline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＝ </a:t>
                      </a:r>
                      <a:r>
                        <a:rPr lang="en-US" altLang="zh-TW" sz="3200" b="0" i="0" u="none" strike="noStrike" baseline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 bits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191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3200" b="0" i="0" u="none" strike="noStrike" baseline="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815393002"/>
                  </a:ext>
                </a:extLst>
              </a:tr>
              <a:tr h="658028">
                <a:tc>
                  <a:txBody>
                    <a:bodyPr/>
                    <a:lstStyle/>
                    <a:p>
                      <a:pPr algn="l"/>
                      <a:r>
                        <a:rPr lang="en-US" altLang="zh-TW" sz="3200" b="0" i="0" u="none" strike="noStrike" baseline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 KB </a:t>
                      </a:r>
                      <a:endParaRPr lang="zh-TW" altLang="en-US" sz="32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3200" b="0" i="0" u="none" strike="noStrike" baseline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＝ </a:t>
                      </a:r>
                      <a:r>
                        <a:rPr lang="en-US" altLang="zh-TW" sz="3200" b="0" i="0" u="none" strike="noStrike" baseline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1024 bytes </a:t>
                      </a:r>
                      <a:endParaRPr lang="zh-TW" altLang="en-US" sz="32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191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b="0" i="0" u="none" strike="noStrike" baseline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＝ </a:t>
                      </a:r>
                      <a:r>
                        <a:rPr lang="en-US" altLang="zh-TW" sz="3200" b="0" i="0" u="none" strike="noStrike" baseline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r>
                        <a:rPr lang="en-US" altLang="zh-TW" sz="3200" b="0" i="0" u="none" strike="noStrike" baseline="3000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r>
                        <a:rPr lang="en-US" altLang="zh-TW" sz="3200" b="0" i="0" u="none" strike="noStrike" baseline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bytes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177298788"/>
                  </a:ext>
                </a:extLst>
              </a:tr>
              <a:tr h="658028">
                <a:tc>
                  <a:txBody>
                    <a:bodyPr/>
                    <a:lstStyle/>
                    <a:p>
                      <a:pPr algn="l"/>
                      <a:r>
                        <a:rPr lang="en-US" altLang="zh-TW" sz="3200" b="0" i="0" u="none" strike="noStrike" baseline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 MB </a:t>
                      </a:r>
                      <a:endParaRPr lang="zh-TW" altLang="en-US" sz="32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3200" b="0" i="0" u="none" strike="noStrike" baseline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＝ </a:t>
                      </a:r>
                      <a:r>
                        <a:rPr lang="en-US" altLang="zh-TW" sz="3200" b="0" i="0" u="none" strike="noStrike" baseline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1024 KB </a:t>
                      </a:r>
                      <a:endParaRPr lang="zh-TW" altLang="en-US" sz="32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191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b="0" i="0" u="none" strike="noStrike" baseline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＝ </a:t>
                      </a:r>
                      <a:r>
                        <a:rPr lang="en-US" altLang="zh-TW" sz="3200" b="0" i="0" u="none" strike="noStrike" baseline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r>
                        <a:rPr lang="en-US" altLang="zh-TW" sz="3200" b="0" i="0" u="none" strike="noStrike" baseline="3000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</a:t>
                      </a:r>
                      <a:r>
                        <a:rPr lang="en-US" altLang="zh-TW" sz="3200" b="0" i="0" u="none" strike="noStrike" baseline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bytes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250596448"/>
                  </a:ext>
                </a:extLst>
              </a:tr>
              <a:tr h="658028">
                <a:tc>
                  <a:txBody>
                    <a:bodyPr/>
                    <a:lstStyle/>
                    <a:p>
                      <a:pPr algn="l"/>
                      <a:r>
                        <a:rPr lang="en-US" altLang="zh-TW" sz="3200" b="0" i="0" u="none" strike="noStrike" baseline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 GB </a:t>
                      </a:r>
                      <a:endParaRPr lang="zh-TW" altLang="en-US" sz="32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3200" b="0" i="0" u="none" strike="noStrike" baseline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＝ </a:t>
                      </a:r>
                      <a:r>
                        <a:rPr lang="en-US" altLang="zh-TW" sz="3200" b="0" i="0" u="none" strike="noStrike" baseline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1024 MB </a:t>
                      </a:r>
                      <a:endParaRPr lang="zh-TW" altLang="en-US" sz="32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191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b="0" i="0" u="none" strike="noStrike" baseline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＝ </a:t>
                      </a:r>
                      <a:r>
                        <a:rPr lang="en-US" altLang="zh-TW" sz="3200" b="0" i="0" u="none" strike="noStrike" baseline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r>
                        <a:rPr lang="en-US" altLang="zh-TW" sz="3200" b="0" i="0" u="none" strike="noStrike" baseline="3000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</a:t>
                      </a:r>
                      <a:r>
                        <a:rPr lang="en-US" altLang="zh-TW" sz="3200" b="0" i="0" u="none" strike="noStrike" baseline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bytes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763723295"/>
                  </a:ext>
                </a:extLst>
              </a:tr>
              <a:tr h="658028">
                <a:tc>
                  <a:txBody>
                    <a:bodyPr/>
                    <a:lstStyle/>
                    <a:p>
                      <a:pPr algn="l"/>
                      <a:r>
                        <a:rPr lang="en-US" altLang="zh-TW" sz="3200" b="0" i="0" u="none" strike="noStrike" baseline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 TB </a:t>
                      </a:r>
                      <a:endParaRPr lang="zh-TW" altLang="en-US" sz="32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3200" b="0" i="0" u="none" strike="noStrike" baseline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＝ </a:t>
                      </a:r>
                      <a:r>
                        <a:rPr lang="en-US" altLang="zh-TW" sz="3200" b="0" i="0" u="none" strike="noStrike" baseline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1024 GB </a:t>
                      </a:r>
                      <a:endParaRPr lang="zh-TW" altLang="en-US" sz="32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191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b="0" i="0" u="none" strike="noStrike" baseline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＝ </a:t>
                      </a:r>
                      <a:r>
                        <a:rPr lang="en-US" altLang="zh-TW" sz="3200" b="0" i="0" u="none" strike="noStrike" baseline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r>
                        <a:rPr lang="en-US" altLang="zh-TW" sz="3200" b="0" i="0" u="none" strike="noStrike" baseline="3000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40</a:t>
                      </a:r>
                      <a:r>
                        <a:rPr lang="en-US" altLang="zh-TW" sz="3200" b="0" i="0" u="none" strike="noStrike" baseline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bytes</a:t>
                      </a:r>
                      <a:endParaRPr lang="zh-TW" altLang="en-US" sz="3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7037940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17666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82C3766A-B53C-48BA-88E4-130C0B53B3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容量大小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1788F8BD-F819-465A-96B0-212662B68F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24</a:t>
            </a:fld>
            <a:endParaRPr lang="en-US" altLang="zh-TW"/>
          </a:p>
        </p:txBody>
      </p:sp>
      <p:sp>
        <p:nvSpPr>
          <p:cNvPr id="4" name="內容版面配置區 3">
            <a:extLst>
              <a:ext uri="{FF2B5EF4-FFF2-40B4-BE49-F238E27FC236}">
                <a16:creationId xmlns="" xmlns:a16="http://schemas.microsoft.com/office/drawing/2014/main" id="{4C329425-BC8F-4B1A-8696-BDC4EA1237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520883" cy="5521446"/>
          </a:xfrm>
        </p:spPr>
        <p:txBody>
          <a:bodyPr/>
          <a:lstStyle/>
          <a:p>
            <a:r>
              <a:rPr lang="zh-TW" altLang="en-US" dirty="0"/>
              <a:t>購買手機或記憶卡時，常看到不同的容量大小，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這些數字都是由</a:t>
            </a:r>
            <a:r>
              <a:rPr lang="zh-TW" altLang="en-US" b="1" dirty="0">
                <a:solidFill>
                  <a:schemeClr val="accent1"/>
                </a:solidFill>
              </a:rPr>
              <a:t>二進位</a:t>
            </a:r>
            <a:r>
              <a:rPr lang="zh-TW" altLang="en-US" dirty="0"/>
              <a:t>計算出來的。</a:t>
            </a:r>
          </a:p>
          <a:p>
            <a:r>
              <a:rPr lang="zh-TW" altLang="en-US" dirty="0"/>
              <a:t>例如： </a:t>
            </a:r>
            <a:r>
              <a:rPr lang="en-US" altLang="zh-TW" dirty="0"/>
              <a:t>64 </a:t>
            </a:r>
            <a:r>
              <a:rPr lang="zh-TW" altLang="en-US" dirty="0"/>
              <a:t>＝ </a:t>
            </a:r>
            <a:r>
              <a:rPr lang="en-US" altLang="zh-TW" dirty="0"/>
              <a:t>2</a:t>
            </a:r>
            <a:r>
              <a:rPr lang="en-US" altLang="zh-TW" baseline="30000" dirty="0"/>
              <a:t>6</a:t>
            </a:r>
          </a:p>
          <a:p>
            <a:pPr marL="484188" indent="1243013">
              <a:buNone/>
            </a:pPr>
            <a:r>
              <a:rPr lang="en-US" altLang="zh-TW" dirty="0"/>
              <a:t>128 </a:t>
            </a:r>
            <a:r>
              <a:rPr lang="zh-TW" altLang="en-US" dirty="0"/>
              <a:t>＝ </a:t>
            </a:r>
            <a:r>
              <a:rPr lang="en-US" altLang="zh-TW" dirty="0"/>
              <a:t>2</a:t>
            </a:r>
            <a:r>
              <a:rPr lang="en-US" altLang="zh-TW" baseline="30000" dirty="0"/>
              <a:t>7</a:t>
            </a:r>
            <a:endParaRPr lang="zh-TW" altLang="en-US" baseline="30000" dirty="0"/>
          </a:p>
        </p:txBody>
      </p:sp>
      <p:pic>
        <p:nvPicPr>
          <p:cNvPr id="6" name="圖片 5">
            <a:extLst>
              <a:ext uri="{FF2B5EF4-FFF2-40B4-BE49-F238E27FC236}">
                <a16:creationId xmlns="" xmlns:a16="http://schemas.microsoft.com/office/drawing/2014/main" id="{75808EF7-779E-4BC8-96F5-47724654A9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8029" y="2652162"/>
            <a:ext cx="7381521" cy="3849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0486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>
          <a:xfrm>
            <a:off x="334390" y="2853730"/>
            <a:ext cx="11521633" cy="890536"/>
          </a:xfrm>
        </p:spPr>
        <p:txBody>
          <a:bodyPr/>
          <a:lstStyle/>
          <a:p>
            <a:r>
              <a:rPr lang="en-US" altLang="zh-TW" dirty="0"/>
              <a:t>1</a:t>
            </a:r>
            <a:r>
              <a:rPr lang="zh-TW" altLang="en-US" dirty="0"/>
              <a:t>．</a:t>
            </a:r>
            <a:r>
              <a:rPr lang="en-US" altLang="zh-TW" dirty="0"/>
              <a:t>1 </a:t>
            </a:r>
            <a:r>
              <a:rPr lang="zh-TW" altLang="en-US" dirty="0"/>
              <a:t>數位化概念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結束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25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128806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C2C12D12-9662-4C57-9DFF-8761BBF957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1.</a:t>
            </a:r>
            <a:r>
              <a:rPr lang="zh-TW" altLang="en-US" dirty="0"/>
              <a:t> 正整數數位化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4E97C153-DAE8-4886-9E55-C1F108C380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899227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C2C12D12-9662-4C57-9DFF-8761BBF957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2.</a:t>
            </a:r>
            <a:r>
              <a:rPr lang="zh-TW" altLang="en-US" dirty="0"/>
              <a:t> 文字數位化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4E97C153-DAE8-4886-9E55-C1F108C380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27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846811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07EEA2C3-4181-449A-8F5E-A0087CE7DA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Big-5 code</a:t>
            </a:r>
            <a:r>
              <a:rPr lang="zh-TW" altLang="en-US" dirty="0"/>
              <a:t>（大五碼）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EDAE7EA0-6B28-448E-9E3A-1C334AA32A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臺灣財團法人資訊工業策進會（資策會）制定。</a:t>
            </a:r>
            <a:endParaRPr lang="en-US" altLang="zh-TW" dirty="0"/>
          </a:p>
          <a:p>
            <a:r>
              <a:rPr lang="en-US" altLang="zh-TW" dirty="0"/>
              <a:t>16</a:t>
            </a:r>
            <a:r>
              <a:rPr lang="zh-TW" altLang="en-US" dirty="0"/>
              <a:t>位元編碼，以</a:t>
            </a:r>
            <a:r>
              <a:rPr lang="en-US" altLang="zh-TW" dirty="0"/>
              <a:t>2</a:t>
            </a:r>
            <a:r>
              <a:rPr lang="zh-TW" altLang="en-US" dirty="0"/>
              <a:t>個位元組表示</a:t>
            </a:r>
            <a:r>
              <a:rPr lang="en-US" altLang="zh-TW" dirty="0"/>
              <a:t>1</a:t>
            </a:r>
            <a:r>
              <a:rPr lang="zh-TW" altLang="en-US" dirty="0"/>
              <a:t>個中文字。</a:t>
            </a:r>
            <a:endParaRPr lang="en-US" altLang="zh-TW" dirty="0"/>
          </a:p>
          <a:p>
            <a:r>
              <a:rPr lang="zh-TW" altLang="en-US" dirty="0"/>
              <a:t>共收錄了</a:t>
            </a:r>
            <a:r>
              <a:rPr lang="en-US" altLang="zh-TW" dirty="0"/>
              <a:t>13060</a:t>
            </a:r>
            <a:r>
              <a:rPr lang="zh-TW" altLang="en-US" dirty="0"/>
              <a:t>個繁體中文字。</a:t>
            </a:r>
            <a:endParaRPr lang="en-US" altLang="zh-TW" dirty="0"/>
          </a:p>
          <a:p>
            <a:r>
              <a:rPr lang="zh-TW" altLang="en-US" dirty="0"/>
              <a:t>普及於臺灣、香港與澳門。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0D600DBF-F60C-4625-91C1-AE4C7EF84F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28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171491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825EC9F4-2C91-425E-83BD-7F05C8EDD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Unicode</a:t>
            </a:r>
            <a:r>
              <a:rPr lang="zh-TW" altLang="en-US" dirty="0"/>
              <a:t>（萬國碼）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D66D7C27-CD49-45AC-A683-2D3C0E5959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適用於世界上大部分的語言和符號。</a:t>
            </a:r>
            <a:endParaRPr lang="en-US" altLang="zh-TW" dirty="0"/>
          </a:p>
          <a:p>
            <a:r>
              <a:rPr lang="zh-TW" altLang="en-US" dirty="0"/>
              <a:t>每一個字都有獨一無二的「編碼」。</a:t>
            </a:r>
            <a:endParaRPr lang="en-US" altLang="zh-TW" dirty="0"/>
          </a:p>
          <a:p>
            <a:r>
              <a:rPr lang="zh-TW" altLang="en-US" dirty="0"/>
              <a:t>常以</a:t>
            </a:r>
            <a:r>
              <a:rPr lang="en-US" altLang="zh-TW" dirty="0"/>
              <a:t>16</a:t>
            </a:r>
            <a:r>
              <a:rPr lang="zh-TW" altLang="en-US" dirty="0"/>
              <a:t>位元來表示</a:t>
            </a:r>
            <a:r>
              <a:rPr lang="en-US" altLang="zh-TW" dirty="0"/>
              <a:t>1</a:t>
            </a:r>
            <a:r>
              <a:rPr lang="zh-TW" altLang="en-US" dirty="0"/>
              <a:t>個字元。</a:t>
            </a:r>
            <a:endParaRPr lang="en-US" altLang="zh-TW" dirty="0"/>
          </a:p>
          <a:p>
            <a:r>
              <a:rPr lang="zh-TW" altLang="en-US" dirty="0"/>
              <a:t>現今的作業系統都是採用</a:t>
            </a:r>
            <a:r>
              <a:rPr lang="en-US" altLang="zh-TW" dirty="0"/>
              <a:t>Unicode</a:t>
            </a:r>
            <a:r>
              <a:rPr lang="zh-TW" altLang="en-US" dirty="0"/>
              <a:t>編碼。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F932983B-2FF3-4C79-AFC5-CA79BB0CE9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29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83779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</a:t>
            </a:fld>
            <a:endParaRPr lang="en-US" altLang="zh-TW"/>
          </a:p>
        </p:txBody>
      </p:sp>
      <p:pic>
        <p:nvPicPr>
          <p:cNvPr id="5" name="圖片 4" descr="圖片 02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042" y="0"/>
            <a:ext cx="11351821" cy="6859588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="" xmlns:a16="http://schemas.microsoft.com/office/drawing/2014/main" id="{27F39D1A-424C-4663-928E-25839144CD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304587" cy="5450380"/>
          </a:xfrm>
        </p:spPr>
        <p:txBody>
          <a:bodyPr/>
          <a:lstStyle/>
          <a:p>
            <a:pPr marL="114295" indent="0">
              <a:buNone/>
            </a:pPr>
            <a:r>
              <a:rPr lang="zh-TW" altLang="en-US" dirty="0"/>
              <a:t>試試看，利用「全字庫中文標準交換碼」網站，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查詢自己姓名的</a:t>
            </a:r>
            <a:r>
              <a:rPr lang="en-US" altLang="zh-TW" dirty="0"/>
              <a:t>Big-5 code</a:t>
            </a:r>
            <a:r>
              <a:rPr lang="zh-TW" altLang="en-US" dirty="0"/>
              <a:t>、</a:t>
            </a:r>
            <a:r>
              <a:rPr lang="en-US" altLang="zh-TW" dirty="0"/>
              <a:t>Unicode </a:t>
            </a:r>
            <a:r>
              <a:rPr lang="zh-TW" altLang="en-US" dirty="0"/>
              <a:t>並記錄下來：</a:t>
            </a:r>
          </a:p>
          <a:p>
            <a:pPr marL="114295" indent="0">
              <a:buNone/>
            </a:pPr>
            <a:r>
              <a:rPr lang="zh-TW" altLang="en-US" sz="2800" dirty="0"/>
              <a:t>（網址：</a:t>
            </a:r>
            <a:r>
              <a:rPr lang="en-US" altLang="zh-TW" sz="2800" dirty="0">
                <a:hlinkClick r:id="rId2"/>
              </a:rPr>
              <a:t>https://www.cns11643.gov.tw/</a:t>
            </a:r>
            <a:r>
              <a:rPr lang="zh-TW" altLang="en-US" sz="2800" dirty="0"/>
              <a:t>）</a:t>
            </a:r>
            <a:endParaRPr lang="en-US" altLang="zh-TW" sz="2800" dirty="0"/>
          </a:p>
          <a:p>
            <a:pPr marL="114295" indent="0">
              <a:buNone/>
            </a:pPr>
            <a:endParaRPr lang="zh-TW" altLang="en-US" sz="2400" dirty="0"/>
          </a:p>
          <a:p>
            <a:pPr marL="114295" indent="0">
              <a:buNone/>
            </a:pPr>
            <a:r>
              <a:rPr lang="zh-TW" altLang="en-US" dirty="0"/>
              <a:t>● 姓名為</a:t>
            </a:r>
            <a:r>
              <a:rPr lang="en-US" altLang="zh-TW" dirty="0"/>
              <a:t>______________________________</a:t>
            </a:r>
          </a:p>
          <a:p>
            <a:pPr marL="114295" indent="0">
              <a:buNone/>
            </a:pPr>
            <a:r>
              <a:rPr lang="zh-TW" altLang="en-US" dirty="0"/>
              <a:t>● </a:t>
            </a:r>
            <a:r>
              <a:rPr lang="en-US" altLang="zh-TW" dirty="0"/>
              <a:t>Big-5 code </a:t>
            </a:r>
            <a:r>
              <a:rPr lang="zh-TW" altLang="en-US" dirty="0"/>
              <a:t>為</a:t>
            </a:r>
            <a:r>
              <a:rPr lang="en-US" altLang="zh-TW" dirty="0"/>
              <a:t>_________________________</a:t>
            </a:r>
          </a:p>
          <a:p>
            <a:pPr marL="114295" indent="0">
              <a:buNone/>
            </a:pPr>
            <a:r>
              <a:rPr lang="zh-TW" altLang="en-US" dirty="0"/>
              <a:t>● </a:t>
            </a:r>
            <a:r>
              <a:rPr lang="en-US" altLang="zh-TW" dirty="0"/>
              <a:t>Unicode </a:t>
            </a:r>
            <a:r>
              <a:rPr lang="zh-TW" altLang="en-US" dirty="0"/>
              <a:t>為</a:t>
            </a:r>
            <a:r>
              <a:rPr lang="en-US" altLang="zh-TW" dirty="0"/>
              <a:t>___________________________</a:t>
            </a:r>
            <a:r>
              <a:rPr lang="zh-TW" altLang="en-US" dirty="0"/>
              <a:t>　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D7A27F94-4CAC-441B-B379-356C7222D3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30</a:t>
            </a:fld>
            <a:endParaRPr lang="en-US" altLang="zh-TW"/>
          </a:p>
        </p:txBody>
      </p:sp>
      <p:sp>
        <p:nvSpPr>
          <p:cNvPr id="5" name="文字版面配置區 2">
            <a:extLst>
              <a:ext uri="{FF2B5EF4-FFF2-40B4-BE49-F238E27FC236}">
                <a16:creationId xmlns="" xmlns:a16="http://schemas.microsoft.com/office/drawing/2014/main" id="{7D51D042-D6C1-4F81-A95A-B6899E8B260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350790" y="3717826"/>
            <a:ext cx="6768752" cy="733250"/>
          </a:xfrm>
        </p:spPr>
        <p:txBody>
          <a:bodyPr/>
          <a:lstStyle/>
          <a:p>
            <a:pPr algn="ctr"/>
            <a:r>
              <a:rPr lang="zh-TW" altLang="en-US" dirty="0"/>
              <a:t>王大明</a:t>
            </a:r>
          </a:p>
        </p:txBody>
      </p:sp>
      <p:sp>
        <p:nvSpPr>
          <p:cNvPr id="6" name="文字版面配置區 2">
            <a:extLst>
              <a:ext uri="{FF2B5EF4-FFF2-40B4-BE49-F238E27FC236}">
                <a16:creationId xmlns="" xmlns:a16="http://schemas.microsoft.com/office/drawing/2014/main" id="{F3B7AF6E-B849-4B43-BE47-84C76EA20B71}"/>
              </a:ext>
            </a:extLst>
          </p:cNvPr>
          <p:cNvSpPr txBox="1">
            <a:spLocks/>
          </p:cNvSpPr>
          <p:nvPr/>
        </p:nvSpPr>
        <p:spPr>
          <a:xfrm>
            <a:off x="3502918" y="4527143"/>
            <a:ext cx="5616624" cy="7332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1852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dirty="0"/>
              <a:t>A4FD A46A A9FA</a:t>
            </a:r>
            <a:endParaRPr lang="zh-TW" altLang="en-US" dirty="0"/>
          </a:p>
        </p:txBody>
      </p:sp>
      <p:sp>
        <p:nvSpPr>
          <p:cNvPr id="7" name="文字版面配置區 2">
            <a:extLst>
              <a:ext uri="{FF2B5EF4-FFF2-40B4-BE49-F238E27FC236}">
                <a16:creationId xmlns="" xmlns:a16="http://schemas.microsoft.com/office/drawing/2014/main" id="{663A15E1-CDFA-410D-8843-F1A3E15EEF71}"/>
              </a:ext>
            </a:extLst>
          </p:cNvPr>
          <p:cNvSpPr txBox="1">
            <a:spLocks/>
          </p:cNvSpPr>
          <p:nvPr/>
        </p:nvSpPr>
        <p:spPr>
          <a:xfrm>
            <a:off x="3070870" y="5332401"/>
            <a:ext cx="6048672" cy="7332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1852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dirty="0"/>
              <a:t>738B 5927 660E</a:t>
            </a:r>
            <a:endParaRPr lang="zh-TW" altLang="en-US" dirty="0"/>
          </a:p>
        </p:txBody>
      </p:sp>
      <p:pic>
        <p:nvPicPr>
          <p:cNvPr id="12" name="圖片 11">
            <a:extLst>
              <a:ext uri="{FF2B5EF4-FFF2-40B4-BE49-F238E27FC236}">
                <a16:creationId xmlns="" xmlns:a16="http://schemas.microsoft.com/office/drawing/2014/main" id="{65503154-FCD9-4B31-9E3A-762F95FFB7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56" b="98333" l="909" r="96364">
                        <a14:foregroundMark x1="74545" y1="47778" x2="62727" y2="60000"/>
                        <a14:foregroundMark x1="75455" y1="41667" x2="71818" y2="47222"/>
                        <a14:foregroundMark x1="24545" y1="92778" x2="29091" y2="88333"/>
                        <a14:foregroundMark x1="49091" y1="89444" x2="54545" y2="9555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753202" y="3255379"/>
            <a:ext cx="2122051" cy="3472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157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/>
      <p:bldP spid="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07004BD3-30F6-437B-AED6-1BA03C06BE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Review</a:t>
            </a:r>
            <a:r>
              <a:rPr lang="zh-TW" altLang="en-US" dirty="0" smtClean="0"/>
              <a:t> </a:t>
            </a:r>
            <a:r>
              <a:rPr lang="en-US" altLang="zh-TW" dirty="0" smtClean="0"/>
              <a:t>&amp;</a:t>
            </a:r>
            <a:r>
              <a:rPr lang="zh-TW" altLang="en-US" dirty="0" smtClean="0"/>
              <a:t> </a:t>
            </a:r>
            <a:r>
              <a:rPr lang="en-US" altLang="zh-TW" dirty="0" smtClean="0"/>
              <a:t>Summary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432ABC88-9E4E-45ED-8DB5-A8009AB185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0</a:t>
            </a:r>
            <a:r>
              <a:rPr lang="zh-TW" altLang="en-US" dirty="0" smtClean="0"/>
              <a:t>、</a:t>
            </a:r>
            <a:r>
              <a:rPr lang="en-US" altLang="zh-TW" dirty="0" smtClean="0"/>
              <a:t>1(</a:t>
            </a:r>
            <a:r>
              <a:rPr lang="zh-TW" altLang="en-US" dirty="0" smtClean="0"/>
              <a:t>低電位、高電位</a:t>
            </a:r>
            <a:r>
              <a:rPr lang="en-US" altLang="zh-TW" dirty="0" smtClean="0"/>
              <a:t>)</a:t>
            </a:r>
          </a:p>
          <a:p>
            <a:r>
              <a:rPr lang="en-US" altLang="zh-TW" dirty="0" smtClean="0"/>
              <a:t>10</a:t>
            </a:r>
            <a:r>
              <a:rPr lang="zh-TW" altLang="en-US" dirty="0" smtClean="0"/>
              <a:t>進位、</a:t>
            </a:r>
            <a:r>
              <a:rPr lang="en-US" altLang="zh-TW" dirty="0" smtClean="0"/>
              <a:t>8</a:t>
            </a:r>
            <a:r>
              <a:rPr lang="zh-TW" altLang="en-US" dirty="0" smtClean="0"/>
              <a:t>進位、</a:t>
            </a:r>
            <a:r>
              <a:rPr lang="en-US" altLang="zh-TW" dirty="0" smtClean="0"/>
              <a:t>16</a:t>
            </a:r>
            <a:r>
              <a:rPr lang="zh-TW" altLang="en-US" dirty="0" smtClean="0"/>
              <a:t>進位系統</a:t>
            </a:r>
            <a:endParaRPr lang="en-US" altLang="zh-TW" dirty="0" smtClean="0"/>
          </a:p>
          <a:p>
            <a:r>
              <a:rPr lang="en-US" altLang="zh-TW" dirty="0" smtClean="0"/>
              <a:t>ASCII(</a:t>
            </a:r>
            <a:r>
              <a:rPr lang="zh-TW" altLang="en-US" dirty="0" smtClean="0"/>
              <a:t>英文</a:t>
            </a:r>
            <a:r>
              <a:rPr lang="en-US" altLang="zh-TW" dirty="0" smtClean="0"/>
              <a:t>)</a:t>
            </a:r>
            <a:r>
              <a:rPr lang="zh-TW" altLang="en-US" dirty="0" smtClean="0"/>
              <a:t>、</a:t>
            </a:r>
            <a:r>
              <a:rPr lang="en-US" altLang="zh-TW" dirty="0" smtClean="0"/>
              <a:t>BIG5(</a:t>
            </a:r>
            <a:r>
              <a:rPr lang="zh-TW" altLang="en-US" dirty="0" smtClean="0"/>
              <a:t>中文</a:t>
            </a:r>
            <a:r>
              <a:rPr lang="en-US" altLang="zh-TW" dirty="0" smtClean="0"/>
              <a:t>)</a:t>
            </a:r>
            <a:r>
              <a:rPr lang="zh-TW" altLang="en-US" dirty="0" smtClean="0"/>
              <a:t>、</a:t>
            </a:r>
            <a:r>
              <a:rPr lang="en-US" altLang="zh-TW" dirty="0" smtClean="0"/>
              <a:t> Unicode(</a:t>
            </a:r>
            <a:r>
              <a:rPr lang="zh-TW" altLang="en-US" dirty="0" smtClean="0"/>
              <a:t>萬國碼</a:t>
            </a:r>
            <a:r>
              <a:rPr lang="en-US" altLang="zh-TW" dirty="0" smtClean="0"/>
              <a:t>)</a:t>
            </a:r>
            <a:r>
              <a:rPr lang="zh-TW" altLang="en-US" dirty="0" smtClean="0"/>
              <a:t>、</a:t>
            </a:r>
            <a:r>
              <a:rPr lang="en-US" altLang="zh-TW" dirty="0" smtClean="0"/>
              <a:t>UTF8</a:t>
            </a:r>
          </a:p>
          <a:p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0FA09013-645D-4FA0-8BFD-3C81A163BD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31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01766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xmlns="" id="{738DE608-CEE0-487A-BD21-6156FDF17D5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414686" y="1398803"/>
            <a:ext cx="5472608" cy="4551271"/>
          </a:xfrm>
        </p:spPr>
        <p:txBody>
          <a:bodyPr/>
          <a:lstStyle/>
          <a:p>
            <a:r>
              <a:rPr lang="zh-TW" altLang="en-US" dirty="0">
                <a:hlinkClick r:id="rId2" action="ppaction://hlinksldjump"/>
              </a:rPr>
              <a:t>聲音的取樣</a:t>
            </a:r>
            <a:endParaRPr lang="en-US" altLang="zh-TW" dirty="0"/>
          </a:p>
          <a:p>
            <a:r>
              <a:rPr lang="zh-TW" altLang="en-US" dirty="0">
                <a:hlinkClick r:id="rId3" action="ppaction://hlinksldjump"/>
              </a:rPr>
              <a:t>聲音的量化</a:t>
            </a:r>
            <a:endParaRPr lang="en-US" altLang="zh-TW" dirty="0"/>
          </a:p>
          <a:p>
            <a:r>
              <a:rPr lang="zh-TW" altLang="en-US" dirty="0">
                <a:hlinkClick r:id="rId4" action="ppaction://hlinksldjump"/>
              </a:rPr>
              <a:t>聲音的編修</a:t>
            </a:r>
            <a:endParaRPr lang="en-US" altLang="zh-TW" dirty="0"/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xmlns="" id="{A1E6C7B9-8214-4FD5-852E-4A8C505A8E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74826" y="545662"/>
            <a:ext cx="8424936" cy="912313"/>
          </a:xfrm>
        </p:spPr>
        <p:txBody>
          <a:bodyPr/>
          <a:lstStyle/>
          <a:p>
            <a:r>
              <a:rPr lang="zh-TW" altLang="en-US" sz="5400" dirty="0"/>
              <a:t>聲音數位化</a:t>
            </a:r>
          </a:p>
        </p:txBody>
      </p:sp>
      <p:sp>
        <p:nvSpPr>
          <p:cNvPr id="8" name="副標題 2">
            <a:extLst>
              <a:ext uri="{FF2B5EF4-FFF2-40B4-BE49-F238E27FC236}">
                <a16:creationId xmlns:a16="http://schemas.microsoft.com/office/drawing/2014/main" xmlns="" id="{66CDD31E-BD07-4D9C-81E4-66C3F9443A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8582" y="189434"/>
            <a:ext cx="2592287" cy="766142"/>
          </a:xfrm>
        </p:spPr>
        <p:txBody>
          <a:bodyPr/>
          <a:lstStyle/>
          <a:p>
            <a:r>
              <a:rPr lang="en-US" altLang="zh-TW" sz="6000" dirty="0"/>
              <a:t>1-3 </a:t>
            </a:r>
            <a:endParaRPr lang="zh-TW" altLang="en-US" sz="6000" dirty="0"/>
          </a:p>
        </p:txBody>
      </p:sp>
    </p:spTree>
    <p:extLst>
      <p:ext uri="{BB962C8B-B14F-4D97-AF65-F5344CB8AC3E}">
        <p14:creationId xmlns:p14="http://schemas.microsoft.com/office/powerpoint/2010/main" val="71357146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9D632B90-0ACA-4F43-BC49-119C769C4C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聲音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F4AFB745-7A23-4F8A-9E3A-B4BBE7392B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由物體振動產生聲波，透過空氣、固體、液體等介質傳播，並被聽覺系統所感知的現象。</a:t>
            </a:r>
            <a:endParaRPr lang="en-US" altLang="zh-TW" dirty="0"/>
          </a:p>
          <a:p>
            <a:r>
              <a:rPr lang="zh-TW" altLang="en-US" dirty="0"/>
              <a:t>影響聲音的三要素：</a:t>
            </a:r>
            <a:endParaRPr lang="en-US" altLang="zh-TW" dirty="0"/>
          </a:p>
          <a:p>
            <a:pPr marL="855663" indent="-322263">
              <a:buFont typeface="+mj-lt"/>
              <a:buAutoNum type="arabicPeriod"/>
            </a:pPr>
            <a:r>
              <a:rPr lang="zh-TW" altLang="en-US" dirty="0"/>
              <a:t> </a:t>
            </a:r>
            <a:r>
              <a:rPr lang="zh-TW" altLang="en-US" b="1" dirty="0">
                <a:solidFill>
                  <a:srgbClr val="0071BB"/>
                </a:solidFill>
              </a:rPr>
              <a:t>響度</a:t>
            </a:r>
            <a:r>
              <a:rPr lang="zh-TW" altLang="en-US" dirty="0"/>
              <a:t>：</a:t>
            </a:r>
            <a:r>
              <a:rPr lang="zh-TW" altLang="en-US" dirty="0">
                <a:solidFill>
                  <a:schemeClr val="dk1"/>
                </a:solidFill>
              </a:rPr>
              <a:t>聲音的大小，又稱為音量。</a:t>
            </a:r>
            <a:endParaRPr lang="en-US" altLang="zh-TW" dirty="0"/>
          </a:p>
          <a:p>
            <a:pPr marL="855663" indent="-322263">
              <a:buFont typeface="+mj-lt"/>
              <a:buAutoNum type="arabicPeriod"/>
            </a:pPr>
            <a:r>
              <a:rPr lang="zh-TW" altLang="en-US" dirty="0"/>
              <a:t> </a:t>
            </a:r>
            <a:r>
              <a:rPr lang="zh-TW" altLang="en-US" b="1" dirty="0">
                <a:solidFill>
                  <a:srgbClr val="0071BB"/>
                </a:solidFill>
              </a:rPr>
              <a:t>音調</a:t>
            </a:r>
            <a:r>
              <a:rPr lang="zh-TW" altLang="en-US" dirty="0"/>
              <a:t>：</a:t>
            </a:r>
            <a:r>
              <a:rPr lang="zh-TW" altLang="en-US" dirty="0">
                <a:solidFill>
                  <a:schemeClr val="dk1"/>
                </a:solidFill>
              </a:rPr>
              <a:t>聲音的高低。</a:t>
            </a:r>
            <a:endParaRPr lang="en-US" altLang="zh-TW" dirty="0"/>
          </a:p>
          <a:p>
            <a:pPr marL="855663" indent="-322263">
              <a:buFont typeface="+mj-lt"/>
              <a:buAutoNum type="arabicPeriod"/>
            </a:pPr>
            <a:r>
              <a:rPr lang="zh-TW" altLang="en-US" dirty="0"/>
              <a:t> </a:t>
            </a:r>
            <a:r>
              <a:rPr lang="zh-TW" altLang="en-US" b="1" dirty="0">
                <a:solidFill>
                  <a:srgbClr val="0071BB"/>
                </a:solidFill>
              </a:rPr>
              <a:t>音色</a:t>
            </a:r>
            <a:r>
              <a:rPr lang="zh-TW" altLang="en-US" dirty="0"/>
              <a:t>：</a:t>
            </a:r>
            <a:r>
              <a:rPr lang="zh-TW" altLang="en-US" dirty="0">
                <a:solidFill>
                  <a:schemeClr val="dk1"/>
                </a:solidFill>
              </a:rPr>
              <a:t>聲音的特色。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12A2B1F8-B72A-41BA-966C-723D2C81F0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33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6249163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9D632B90-0ACA-4F43-BC49-119C769C4C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影響聲音的三要素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12A2B1F8-B72A-41BA-966C-723D2C81F0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34</a:t>
            </a:fld>
            <a:endParaRPr lang="en-US" altLang="zh-TW"/>
          </a:p>
        </p:txBody>
      </p:sp>
      <p:graphicFrame>
        <p:nvGraphicFramePr>
          <p:cNvPr id="5" name="表格 5">
            <a:extLst>
              <a:ext uri="{FF2B5EF4-FFF2-40B4-BE49-F238E27FC236}">
                <a16:creationId xmlns:a16="http://schemas.microsoft.com/office/drawing/2014/main" xmlns="" id="{61D316A8-E293-42B0-8999-9AF9E4816719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479206" y="1350495"/>
          <a:ext cx="3312000" cy="41585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12000">
                  <a:extLst>
                    <a:ext uri="{9D8B030D-6E8A-4147-A177-3AD203B41FA5}">
                      <a16:colId xmlns:a16="http://schemas.microsoft.com/office/drawing/2014/main" xmlns="" val="1794660144"/>
                    </a:ext>
                  </a:extLst>
                </a:gridCol>
              </a:tblGrid>
              <a:tr h="101818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響度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9E4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10422938"/>
                  </a:ext>
                </a:extLst>
              </a:tr>
              <a:tr h="3140418">
                <a:tc>
                  <a:txBody>
                    <a:bodyPr/>
                    <a:lstStyle/>
                    <a:p>
                      <a:pPr algn="l"/>
                      <a:r>
                        <a:rPr lang="zh-TW" altLang="en-US" sz="32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聲音的大小，</a:t>
                      </a:r>
                      <a:r>
                        <a:rPr lang="en-US" altLang="zh-TW" sz="32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/>
                      </a:r>
                      <a:br>
                        <a:rPr lang="en-US" altLang="zh-TW" sz="32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</a:br>
                      <a:r>
                        <a:rPr lang="zh-TW" altLang="en-US" sz="32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又稱為音量。</a:t>
                      </a:r>
                      <a:r>
                        <a:rPr lang="en-US" altLang="zh-TW" sz="32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/>
                      </a:r>
                      <a:br>
                        <a:rPr lang="en-US" altLang="zh-TW" sz="32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</a:br>
                      <a:r>
                        <a:rPr lang="zh-TW" altLang="en-US" sz="32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聲波的振幅越大、音量越大。</a:t>
                      </a:r>
                      <a:endParaRPr lang="zh-TW" altLang="en-US" sz="32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F2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59751159"/>
                  </a:ext>
                </a:extLst>
              </a:tr>
            </a:tbl>
          </a:graphicData>
        </a:graphic>
      </p:graphicFrame>
      <p:grpSp>
        <p:nvGrpSpPr>
          <p:cNvPr id="7" name="群組 6">
            <a:extLst>
              <a:ext uri="{FF2B5EF4-FFF2-40B4-BE49-F238E27FC236}">
                <a16:creationId xmlns:a16="http://schemas.microsoft.com/office/drawing/2014/main" xmlns="" id="{083CD9BA-0F6C-514A-8DA0-3D8233F16939}"/>
              </a:ext>
            </a:extLst>
          </p:cNvPr>
          <p:cNvGrpSpPr/>
          <p:nvPr/>
        </p:nvGrpSpPr>
        <p:grpSpPr>
          <a:xfrm>
            <a:off x="3718942" y="1125538"/>
            <a:ext cx="8208912" cy="4218634"/>
            <a:chOff x="-97482" y="934338"/>
            <a:chExt cx="10180322" cy="5231760"/>
          </a:xfrm>
        </p:grpSpPr>
        <p:pic>
          <p:nvPicPr>
            <p:cNvPr id="8" name="圖片 7">
              <a:extLst>
                <a:ext uri="{FF2B5EF4-FFF2-40B4-BE49-F238E27FC236}">
                  <a16:creationId xmlns:a16="http://schemas.microsoft.com/office/drawing/2014/main" xmlns="" id="{B4B8BE87-F718-804D-8154-95D1E99A486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2035" b="100000" l="1825" r="96934">
                          <a14:backgroundMark x1="9635" y1="16715" x2="92409" y2="70640"/>
                          <a14:backgroundMark x1="84745" y1="15407" x2="9197" y2="71802"/>
                          <a14:backgroundMark x1="11314" y1="45203" x2="90584" y2="45203"/>
                          <a14:backgroundMark x1="47810" y1="21657" x2="48175" y2="69186"/>
                          <a14:backgroundMark x1="11022" y1="73837" x2="92920" y2="69622"/>
                          <a14:backgroundMark x1="10803" y1="15262" x2="87883" y2="14390"/>
                          <a14:backgroundMark x1="90365" y1="21221" x2="76058" y2="40262"/>
                          <a14:backgroundMark x1="93431" y1="30087" x2="93869" y2="60610"/>
                          <a14:backgroundMark x1="90365" y1="73547" x2="69197" y2="75145"/>
                          <a14:backgroundMark x1="81752" y1="80378" x2="81971" y2="77326"/>
                          <a14:backgroundMark x1="82920" y1="81977" x2="83942" y2="88372"/>
                          <a14:backgroundMark x1="7956" y1="21657" x2="8978" y2="62500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97482" y="934338"/>
              <a:ext cx="10180322" cy="5231760"/>
            </a:xfrm>
            <a:prstGeom prst="rect">
              <a:avLst/>
            </a:prstGeom>
          </p:spPr>
        </p:pic>
        <p:sp>
          <p:nvSpPr>
            <p:cNvPr id="9" name="文字方塊 8">
              <a:extLst>
                <a:ext uri="{FF2B5EF4-FFF2-40B4-BE49-F238E27FC236}">
                  <a16:creationId xmlns:a16="http://schemas.microsoft.com/office/drawing/2014/main" xmlns="" id="{F91F5481-D264-7F4E-903D-9196D37C6B31}"/>
                </a:ext>
              </a:extLst>
            </p:cNvPr>
            <p:cNvSpPr txBox="1"/>
            <p:nvPr/>
          </p:nvSpPr>
          <p:spPr>
            <a:xfrm>
              <a:off x="1345678" y="1556612"/>
              <a:ext cx="3923587" cy="7252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3200" b="0" i="0" u="none" strike="noStrike" baseline="0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大聲</a:t>
              </a:r>
              <a:r>
                <a:rPr lang="zh-TW" altLang="en-US" b="0" i="0" u="none" strike="noStrike" baseline="0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（振幅大）</a:t>
              </a:r>
            </a:p>
          </p:txBody>
        </p:sp>
        <p:sp>
          <p:nvSpPr>
            <p:cNvPr id="10" name="文字方塊 9">
              <a:extLst>
                <a:ext uri="{FF2B5EF4-FFF2-40B4-BE49-F238E27FC236}">
                  <a16:creationId xmlns:a16="http://schemas.microsoft.com/office/drawing/2014/main" xmlns="" id="{8905CEB7-DB65-4B42-A413-6506346864DD}"/>
                </a:ext>
              </a:extLst>
            </p:cNvPr>
            <p:cNvSpPr txBox="1"/>
            <p:nvPr/>
          </p:nvSpPr>
          <p:spPr>
            <a:xfrm>
              <a:off x="4188970" y="3967189"/>
              <a:ext cx="992396" cy="57253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時間</a:t>
              </a:r>
            </a:p>
          </p:txBody>
        </p:sp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xmlns="" id="{33D055F2-F58E-6B42-8ED3-BA4874DC7005}"/>
                </a:ext>
              </a:extLst>
            </p:cNvPr>
            <p:cNvSpPr txBox="1"/>
            <p:nvPr/>
          </p:nvSpPr>
          <p:spPr>
            <a:xfrm>
              <a:off x="478582" y="2485800"/>
              <a:ext cx="992396" cy="57253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振幅</a:t>
              </a:r>
              <a:endPara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12" name="Picture 2">
              <a:extLst>
                <a:ext uri="{FF2B5EF4-FFF2-40B4-BE49-F238E27FC236}">
                  <a16:creationId xmlns:a16="http://schemas.microsoft.com/office/drawing/2014/main" xmlns="" id="{7FF8CAC1-2712-DB40-B213-016643AAB76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58062" y="2587565"/>
              <a:ext cx="3771570" cy="21849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文字方塊 12">
              <a:extLst>
                <a:ext uri="{FF2B5EF4-FFF2-40B4-BE49-F238E27FC236}">
                  <a16:creationId xmlns:a16="http://schemas.microsoft.com/office/drawing/2014/main" xmlns="" id="{51E6ADE8-600B-674A-9AC5-EF4B7B0BF9CC}"/>
                </a:ext>
              </a:extLst>
            </p:cNvPr>
            <p:cNvSpPr txBox="1"/>
            <p:nvPr/>
          </p:nvSpPr>
          <p:spPr>
            <a:xfrm>
              <a:off x="8475421" y="3967189"/>
              <a:ext cx="992396" cy="57253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時間</a:t>
              </a:r>
              <a:endPara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4" name="文字方塊 13">
              <a:extLst>
                <a:ext uri="{FF2B5EF4-FFF2-40B4-BE49-F238E27FC236}">
                  <a16:creationId xmlns:a16="http://schemas.microsoft.com/office/drawing/2014/main" xmlns="" id="{4A4CA899-4148-3740-B631-15AA7F54FFC3}"/>
                </a:ext>
              </a:extLst>
            </p:cNvPr>
            <p:cNvSpPr txBox="1"/>
            <p:nvPr/>
          </p:nvSpPr>
          <p:spPr>
            <a:xfrm>
              <a:off x="4889350" y="2485800"/>
              <a:ext cx="992396" cy="57253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振幅</a:t>
              </a:r>
              <a:endPara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15" name="Picture 4">
              <a:extLst>
                <a:ext uri="{FF2B5EF4-FFF2-40B4-BE49-F238E27FC236}">
                  <a16:creationId xmlns:a16="http://schemas.microsoft.com/office/drawing/2014/main" xmlns="" id="{141874D5-E5A2-A34C-8E8F-EAAC256FD0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91150" y="2587565"/>
              <a:ext cx="3771571" cy="21849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文字方塊 15">
              <a:extLst>
                <a:ext uri="{FF2B5EF4-FFF2-40B4-BE49-F238E27FC236}">
                  <a16:creationId xmlns:a16="http://schemas.microsoft.com/office/drawing/2014/main" xmlns="" id="{E348C90A-5D29-1C46-8C6C-52FEE8A959C4}"/>
                </a:ext>
              </a:extLst>
            </p:cNvPr>
            <p:cNvSpPr txBox="1"/>
            <p:nvPr/>
          </p:nvSpPr>
          <p:spPr>
            <a:xfrm>
              <a:off x="5745302" y="1556612"/>
              <a:ext cx="3231976" cy="7252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3200" b="0" i="0" u="none" strike="noStrike" baseline="0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小聲</a:t>
              </a:r>
              <a:r>
                <a:rPr lang="zh-TW" altLang="en-US" b="0" i="0" u="none" strike="noStrike" baseline="0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（振幅小）  </a:t>
              </a:r>
            </a:p>
          </p:txBody>
        </p:sp>
      </p:grpSp>
      <p:pic>
        <p:nvPicPr>
          <p:cNvPr id="6" name="圖片 5">
            <a:extLst>
              <a:ext uri="{FF2B5EF4-FFF2-40B4-BE49-F238E27FC236}">
                <a16:creationId xmlns:a16="http://schemas.microsoft.com/office/drawing/2014/main" xmlns="" id="{7ADF7745-0A12-434C-8164-56C4209E999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151" b="98387" l="1987" r="91391">
                        <a14:foregroundMark x1="27152" y1="39785" x2="45695" y2="34946"/>
                        <a14:foregroundMark x1="48344" y1="32258" x2="57616" y2="3387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0343678" y="4612488"/>
            <a:ext cx="1962761" cy="2417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5827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9D632B90-0ACA-4F43-BC49-119C769C4C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影響聲音的三要素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12A2B1F8-B72A-41BA-966C-723D2C81F0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35</a:t>
            </a:fld>
            <a:endParaRPr lang="en-US" altLang="zh-TW"/>
          </a:p>
        </p:txBody>
      </p:sp>
      <p:graphicFrame>
        <p:nvGraphicFramePr>
          <p:cNvPr id="5" name="表格 5">
            <a:extLst>
              <a:ext uri="{FF2B5EF4-FFF2-40B4-BE49-F238E27FC236}">
                <a16:creationId xmlns:a16="http://schemas.microsoft.com/office/drawing/2014/main" xmlns="" id="{61D316A8-E293-42B0-8999-9AF9E4816719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479206" y="1350495"/>
          <a:ext cx="3312000" cy="41585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12000">
                  <a:extLst>
                    <a:ext uri="{9D8B030D-6E8A-4147-A177-3AD203B41FA5}">
                      <a16:colId xmlns:a16="http://schemas.microsoft.com/office/drawing/2014/main" xmlns="" val="1794660144"/>
                    </a:ext>
                  </a:extLst>
                </a:gridCol>
              </a:tblGrid>
              <a:tr h="101818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音調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9E4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10422938"/>
                  </a:ext>
                </a:extLst>
              </a:tr>
              <a:tr h="3140418">
                <a:tc>
                  <a:txBody>
                    <a:bodyPr/>
                    <a:lstStyle/>
                    <a:p>
                      <a:pPr algn="l"/>
                      <a:r>
                        <a:rPr lang="zh-TW" altLang="en-US" sz="32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聲音的高低。</a:t>
                      </a:r>
                      <a:r>
                        <a:rPr lang="en-US" altLang="zh-TW" sz="32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/>
                      </a:r>
                      <a:br>
                        <a:rPr lang="en-US" altLang="zh-TW" sz="32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</a:br>
                      <a:r>
                        <a:rPr lang="zh-TW" altLang="en-US" sz="32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聲波的振動頻率越高、音調越高。</a:t>
                      </a:r>
                      <a:endParaRPr lang="zh-TW" altLang="en-US" sz="32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F2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59751159"/>
                  </a:ext>
                </a:extLst>
              </a:tr>
            </a:tbl>
          </a:graphicData>
        </a:graphic>
      </p:graphicFrame>
      <p:pic>
        <p:nvPicPr>
          <p:cNvPr id="6" name="圖片 5">
            <a:extLst>
              <a:ext uri="{FF2B5EF4-FFF2-40B4-BE49-F238E27FC236}">
                <a16:creationId xmlns:a16="http://schemas.microsoft.com/office/drawing/2014/main" xmlns="" id="{7ADF7745-0A12-434C-8164-56C4209E99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151" b="98387" l="1987" r="91391">
                        <a14:foregroundMark x1="27152" y1="39785" x2="45695" y2="34946"/>
                        <a14:foregroundMark x1="48344" y1="32258" x2="57616" y2="3387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0343678" y="4612488"/>
            <a:ext cx="1962761" cy="2417706"/>
          </a:xfrm>
          <a:prstGeom prst="rect">
            <a:avLst/>
          </a:prstGeom>
        </p:spPr>
      </p:pic>
      <p:grpSp>
        <p:nvGrpSpPr>
          <p:cNvPr id="3" name="群組 2">
            <a:extLst>
              <a:ext uri="{FF2B5EF4-FFF2-40B4-BE49-F238E27FC236}">
                <a16:creationId xmlns:a16="http://schemas.microsoft.com/office/drawing/2014/main" xmlns="" id="{A128B969-4AFE-0748-80D1-406A5F93AEAF}"/>
              </a:ext>
            </a:extLst>
          </p:cNvPr>
          <p:cNvGrpSpPr/>
          <p:nvPr/>
        </p:nvGrpSpPr>
        <p:grpSpPr>
          <a:xfrm>
            <a:off x="3718942" y="1125538"/>
            <a:ext cx="8208912" cy="4218634"/>
            <a:chOff x="3718942" y="1125538"/>
            <a:chExt cx="8208912" cy="4218634"/>
          </a:xfrm>
        </p:grpSpPr>
        <p:pic>
          <p:nvPicPr>
            <p:cNvPr id="8" name="圖片 7">
              <a:extLst>
                <a:ext uri="{FF2B5EF4-FFF2-40B4-BE49-F238E27FC236}">
                  <a16:creationId xmlns:a16="http://schemas.microsoft.com/office/drawing/2014/main" xmlns="" id="{B4B8BE87-F718-804D-8154-95D1E99A48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2035" b="100000" l="1825" r="96934">
                          <a14:backgroundMark x1="9635" y1="16715" x2="92409" y2="70640"/>
                          <a14:backgroundMark x1="84745" y1="15407" x2="9197" y2="71802"/>
                          <a14:backgroundMark x1="11314" y1="45203" x2="90584" y2="45203"/>
                          <a14:backgroundMark x1="47810" y1="21657" x2="48175" y2="69186"/>
                          <a14:backgroundMark x1="11022" y1="73837" x2="92920" y2="69622"/>
                          <a14:backgroundMark x1="10803" y1="15262" x2="87883" y2="14390"/>
                          <a14:backgroundMark x1="90365" y1="21221" x2="76058" y2="40262"/>
                          <a14:backgroundMark x1="93431" y1="30087" x2="93869" y2="60610"/>
                          <a14:backgroundMark x1="90365" y1="73547" x2="69197" y2="75145"/>
                          <a14:backgroundMark x1="81752" y1="80378" x2="81971" y2="77326"/>
                          <a14:backgroundMark x1="82920" y1="81977" x2="83942" y2="88372"/>
                          <a14:backgroundMark x1="7956" y1="21657" x2="8978" y2="62500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718942" y="1125538"/>
              <a:ext cx="8208912" cy="4218634"/>
            </a:xfrm>
            <a:prstGeom prst="rect">
              <a:avLst/>
            </a:prstGeom>
          </p:spPr>
        </p:pic>
        <p:sp>
          <p:nvSpPr>
            <p:cNvPr id="9" name="文字方塊 8">
              <a:extLst>
                <a:ext uri="{FF2B5EF4-FFF2-40B4-BE49-F238E27FC236}">
                  <a16:creationId xmlns:a16="http://schemas.microsoft.com/office/drawing/2014/main" xmlns="" id="{F91F5481-D264-7F4E-903D-9196D37C6B31}"/>
                </a:ext>
              </a:extLst>
            </p:cNvPr>
            <p:cNvSpPr txBox="1"/>
            <p:nvPr/>
          </p:nvSpPr>
          <p:spPr>
            <a:xfrm>
              <a:off x="4882635" y="1627309"/>
              <a:ext cx="316378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3200" b="0" i="0" u="none" strike="noStrike" baseline="0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高音</a:t>
              </a:r>
              <a:r>
                <a:rPr lang="zh-TW" altLang="en-US" b="0" i="0" u="none" strike="noStrike" baseline="0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（頻率大）</a:t>
              </a:r>
            </a:p>
          </p:txBody>
        </p:sp>
        <p:sp>
          <p:nvSpPr>
            <p:cNvPr id="10" name="文字方塊 9">
              <a:extLst>
                <a:ext uri="{FF2B5EF4-FFF2-40B4-BE49-F238E27FC236}">
                  <a16:creationId xmlns:a16="http://schemas.microsoft.com/office/drawing/2014/main" xmlns="" id="{8905CEB7-DB65-4B42-A413-6506346864DD}"/>
                </a:ext>
              </a:extLst>
            </p:cNvPr>
            <p:cNvSpPr txBox="1"/>
            <p:nvPr/>
          </p:nvSpPr>
          <p:spPr>
            <a:xfrm>
              <a:off x="7175327" y="3571080"/>
              <a:ext cx="80021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時間</a:t>
              </a:r>
            </a:p>
          </p:txBody>
        </p:sp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xmlns="" id="{33D055F2-F58E-6B42-8ED3-BA4874DC7005}"/>
                </a:ext>
              </a:extLst>
            </p:cNvPr>
            <p:cNvSpPr txBox="1"/>
            <p:nvPr/>
          </p:nvSpPr>
          <p:spPr>
            <a:xfrm>
              <a:off x="4183452" y="2376561"/>
              <a:ext cx="80021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振幅</a:t>
              </a:r>
              <a:endPara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" name="文字方塊 12">
              <a:extLst>
                <a:ext uri="{FF2B5EF4-FFF2-40B4-BE49-F238E27FC236}">
                  <a16:creationId xmlns:a16="http://schemas.microsoft.com/office/drawing/2014/main" xmlns="" id="{51E6ADE8-600B-674A-9AC5-EF4B7B0BF9CC}"/>
                </a:ext>
              </a:extLst>
            </p:cNvPr>
            <p:cNvSpPr txBox="1"/>
            <p:nvPr/>
          </p:nvSpPr>
          <p:spPr>
            <a:xfrm>
              <a:off x="10631710" y="3571080"/>
              <a:ext cx="80021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時間</a:t>
              </a:r>
              <a:endPara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4" name="文字方塊 13">
              <a:extLst>
                <a:ext uri="{FF2B5EF4-FFF2-40B4-BE49-F238E27FC236}">
                  <a16:creationId xmlns:a16="http://schemas.microsoft.com/office/drawing/2014/main" xmlns="" id="{4A4CA899-4148-3740-B631-15AA7F54FFC3}"/>
                </a:ext>
              </a:extLst>
            </p:cNvPr>
            <p:cNvSpPr txBox="1"/>
            <p:nvPr/>
          </p:nvSpPr>
          <p:spPr>
            <a:xfrm>
              <a:off x="7740079" y="2376561"/>
              <a:ext cx="80021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振幅</a:t>
              </a:r>
              <a:endPara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6" name="文字方塊 15">
              <a:extLst>
                <a:ext uri="{FF2B5EF4-FFF2-40B4-BE49-F238E27FC236}">
                  <a16:creationId xmlns:a16="http://schemas.microsoft.com/office/drawing/2014/main" xmlns="" id="{E348C90A-5D29-1C46-8C6C-52FEE8A959C4}"/>
                </a:ext>
              </a:extLst>
            </p:cNvPr>
            <p:cNvSpPr txBox="1"/>
            <p:nvPr/>
          </p:nvSpPr>
          <p:spPr>
            <a:xfrm>
              <a:off x="8430276" y="1627309"/>
              <a:ext cx="260610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3200" b="0" i="0" u="none" strike="noStrike" baseline="0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低音</a:t>
              </a:r>
              <a:r>
                <a:rPr lang="zh-TW" altLang="en-US" b="0" i="0" u="none" strike="noStrike" baseline="0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（頻率小）  </a:t>
              </a:r>
            </a:p>
          </p:txBody>
        </p:sp>
        <p:pic>
          <p:nvPicPr>
            <p:cNvPr id="26" name="Picture 2">
              <a:extLst>
                <a:ext uri="{FF2B5EF4-FFF2-40B4-BE49-F238E27FC236}">
                  <a16:creationId xmlns:a16="http://schemas.microsoft.com/office/drawing/2014/main" xmlns="" id="{C5D57131-94BE-4845-B9BA-7C81BBCBF67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31351" y="2458619"/>
              <a:ext cx="3041209" cy="18194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2">
              <a:extLst>
                <a:ext uri="{FF2B5EF4-FFF2-40B4-BE49-F238E27FC236}">
                  <a16:creationId xmlns:a16="http://schemas.microsoft.com/office/drawing/2014/main" xmlns="" id="{F4296C3C-11F9-F24A-B7CB-98686223739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05976" y="2458619"/>
              <a:ext cx="3041210" cy="17618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33090839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9D632B90-0ACA-4F43-BC49-119C769C4C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影響聲音的三要素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12A2B1F8-B72A-41BA-966C-723D2C81F0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36</a:t>
            </a:fld>
            <a:endParaRPr lang="en-US" altLang="zh-TW"/>
          </a:p>
        </p:txBody>
      </p:sp>
      <p:graphicFrame>
        <p:nvGraphicFramePr>
          <p:cNvPr id="5" name="表格 5">
            <a:extLst>
              <a:ext uri="{FF2B5EF4-FFF2-40B4-BE49-F238E27FC236}">
                <a16:creationId xmlns:a16="http://schemas.microsoft.com/office/drawing/2014/main" xmlns="" id="{61D316A8-E293-42B0-8999-9AF9E4816719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479206" y="1350495"/>
          <a:ext cx="3312000" cy="41585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12000">
                  <a:extLst>
                    <a:ext uri="{9D8B030D-6E8A-4147-A177-3AD203B41FA5}">
                      <a16:colId xmlns:a16="http://schemas.microsoft.com/office/drawing/2014/main" xmlns="" val="1794660144"/>
                    </a:ext>
                  </a:extLst>
                </a:gridCol>
              </a:tblGrid>
              <a:tr h="101818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音色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9E4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10422938"/>
                  </a:ext>
                </a:extLst>
              </a:tr>
              <a:tr h="3140418">
                <a:tc>
                  <a:txBody>
                    <a:bodyPr/>
                    <a:lstStyle/>
                    <a:p>
                      <a:pPr algn="l"/>
                      <a:r>
                        <a:rPr lang="zh-TW" altLang="en-US" sz="32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聲音的特色。</a:t>
                      </a:r>
                      <a:r>
                        <a:rPr lang="en-US" altLang="zh-TW" sz="32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/>
                      </a:r>
                      <a:br>
                        <a:rPr lang="en-US" altLang="zh-TW" sz="32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</a:br>
                      <a:r>
                        <a:rPr lang="zh-TW" altLang="en-US" sz="32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由聲波的波形決定，不同的人及樂器產生的波形都不同。</a:t>
                      </a:r>
                      <a:endParaRPr lang="zh-TW" altLang="en-US" sz="32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F2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59751159"/>
                  </a:ext>
                </a:extLst>
              </a:tr>
            </a:tbl>
          </a:graphicData>
        </a:graphic>
      </p:graphicFrame>
      <p:pic>
        <p:nvPicPr>
          <p:cNvPr id="8" name="圖片 7">
            <a:extLst>
              <a:ext uri="{FF2B5EF4-FFF2-40B4-BE49-F238E27FC236}">
                <a16:creationId xmlns:a16="http://schemas.microsoft.com/office/drawing/2014/main" xmlns="" id="{B4B8BE87-F718-804D-8154-95D1E99A48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035" b="100000" l="1825" r="96934">
                        <a14:backgroundMark x1="9635" y1="16715" x2="92409" y2="70640"/>
                        <a14:backgroundMark x1="84745" y1="15407" x2="9197" y2="71802"/>
                        <a14:backgroundMark x1="11314" y1="45203" x2="90584" y2="45203"/>
                        <a14:backgroundMark x1="47810" y1="21657" x2="48175" y2="69186"/>
                        <a14:backgroundMark x1="11022" y1="73837" x2="92920" y2="69622"/>
                        <a14:backgroundMark x1="10803" y1="15262" x2="87883" y2="14390"/>
                        <a14:backgroundMark x1="90365" y1="21221" x2="76058" y2="40262"/>
                        <a14:backgroundMark x1="93431" y1="30087" x2="93869" y2="60610"/>
                        <a14:backgroundMark x1="90365" y1="73547" x2="69197" y2="75145"/>
                        <a14:backgroundMark x1="81752" y1="80378" x2="81971" y2="77326"/>
                        <a14:backgroundMark x1="82920" y1="81977" x2="83942" y2="88372"/>
                        <a14:backgroundMark x1="7956" y1="21657" x2="8978" y2="625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8942" y="1125538"/>
            <a:ext cx="8208912" cy="4218634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xmlns="" id="{F91F5481-D264-7F4E-903D-9196D37C6B31}"/>
              </a:ext>
            </a:extLst>
          </p:cNvPr>
          <p:cNvSpPr txBox="1"/>
          <p:nvPr/>
        </p:nvSpPr>
        <p:spPr>
          <a:xfrm>
            <a:off x="6065112" y="1836907"/>
            <a:ext cx="3516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0" i="0" u="none" strike="noStrike" baseline="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音色不同</a:t>
            </a:r>
            <a:r>
              <a:rPr lang="zh-TW" altLang="en-US" b="0" i="0" u="none" strike="noStrike" baseline="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（波形不同）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xmlns="" id="{7ADF7745-0A12-434C-8164-56C4209E99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151" b="98387" l="1987" r="91391">
                        <a14:foregroundMark x1="27152" y1="39785" x2="45695" y2="34946"/>
                        <a14:foregroundMark x1="48344" y1="32258" x2="57616" y2="3387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0343678" y="4612488"/>
            <a:ext cx="1962761" cy="2417706"/>
          </a:xfrm>
          <a:prstGeom prst="rect">
            <a:avLst/>
          </a:prstGeom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xmlns="" id="{C24954C9-6FA1-CB47-A3AC-494B126B5E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7799" y="2864354"/>
            <a:ext cx="3700015" cy="1648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>
            <a:extLst>
              <a:ext uri="{FF2B5EF4-FFF2-40B4-BE49-F238E27FC236}">
                <a16:creationId xmlns:a16="http://schemas.microsoft.com/office/drawing/2014/main" xmlns="" id="{3489BBFD-F7A8-8041-BA53-E2D1325697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5301" y="2864355"/>
            <a:ext cx="3686089" cy="1648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64849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F4710B57-C19C-4D99-85A4-DBB28A3C11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1.</a:t>
            </a:r>
            <a:r>
              <a:rPr lang="zh-TW" altLang="en-US" dirty="0"/>
              <a:t> 聲音的取樣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xmlns="" id="{B0ECAFD7-E751-446B-A95A-1B51498A56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37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09837164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5471FFC9-FC12-4102-89C7-1EDA866F6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聲音的取樣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4C1753E8-29CF-458A-B1E7-9542AFABF4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聲音必須經過「取樣」與「量化」才能儲存到電腦中。</a:t>
            </a:r>
          </a:p>
          <a:p>
            <a:endParaRPr lang="en-US" altLang="zh-TW" dirty="0"/>
          </a:p>
          <a:p>
            <a:r>
              <a:rPr lang="zh-TW" altLang="en-US" dirty="0"/>
              <a:t>聲音的取樣：單位時間內，將聲波切割成數個時間間</a:t>
            </a:r>
            <a:endParaRPr lang="en-US" altLang="zh-TW" dirty="0"/>
          </a:p>
          <a:p>
            <a:pPr marL="3209925" indent="0">
              <a:buNone/>
            </a:pPr>
            <a:r>
              <a:rPr lang="zh-TW" altLang="en-US" dirty="0"/>
              <a:t>隔相等的樣本。</a:t>
            </a:r>
            <a:endParaRPr lang="en-US" altLang="zh-TW" dirty="0"/>
          </a:p>
          <a:p>
            <a:r>
              <a:rPr lang="zh-TW" altLang="en-US" dirty="0"/>
              <a:t>取樣頻率：每一秒內，對聲音訊號取樣的次數。</a:t>
            </a:r>
            <a:endParaRPr lang="en-US" altLang="zh-TW" dirty="0"/>
          </a:p>
          <a:p>
            <a:pPr marL="112713" indent="2663825">
              <a:buNone/>
            </a:pPr>
            <a:r>
              <a:rPr lang="zh-TW" altLang="en-US" dirty="0"/>
              <a:t>單位為赫茲（</a:t>
            </a:r>
            <a:r>
              <a:rPr lang="en-US" altLang="zh-TW" dirty="0"/>
              <a:t>Hz</a:t>
            </a:r>
            <a:r>
              <a:rPr lang="zh-TW" altLang="en-US" dirty="0"/>
              <a:t>）。</a:t>
            </a:r>
            <a:endParaRPr lang="en-US" altLang="zh-TW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A44893B3-31FA-44F9-AE7A-CFD27AB5D9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38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8728717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6A875F3B-0F81-482D-B198-F062079FA7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聲音的取樣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AA0A3BB8-C406-4E05-A58E-B7715CB565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304587" cy="1201908"/>
          </a:xfrm>
        </p:spPr>
        <p:txBody>
          <a:bodyPr/>
          <a:lstStyle/>
          <a:p>
            <a:r>
              <a:rPr lang="zh-TW" altLang="en-US" dirty="0"/>
              <a:t>單位時間內，取樣頻率越高，越接近原音。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DDB3F985-2D06-4529-8CCC-CBE8D925A7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39</a:t>
            </a:fld>
            <a:endParaRPr lang="en-US" altLang="zh-TW"/>
          </a:p>
        </p:txBody>
      </p:sp>
      <p:grpSp>
        <p:nvGrpSpPr>
          <p:cNvPr id="11" name="群組 10">
            <a:extLst>
              <a:ext uri="{FF2B5EF4-FFF2-40B4-BE49-F238E27FC236}">
                <a16:creationId xmlns:a16="http://schemas.microsoft.com/office/drawing/2014/main" xmlns="" id="{2242800F-2100-FB47-9024-CA7A262624AA}"/>
              </a:ext>
            </a:extLst>
          </p:cNvPr>
          <p:cNvGrpSpPr/>
          <p:nvPr/>
        </p:nvGrpSpPr>
        <p:grpSpPr>
          <a:xfrm>
            <a:off x="298097" y="4653930"/>
            <a:ext cx="3636869" cy="1930866"/>
            <a:chOff x="6423305" y="2855120"/>
            <a:chExt cx="5093193" cy="2704049"/>
          </a:xfrm>
        </p:grpSpPr>
        <p:pic>
          <p:nvPicPr>
            <p:cNvPr id="4102" name="Picture 6">
              <a:extLst>
                <a:ext uri="{FF2B5EF4-FFF2-40B4-BE49-F238E27FC236}">
                  <a16:creationId xmlns:a16="http://schemas.microsoft.com/office/drawing/2014/main" xmlns="" id="{5BF51D68-6528-4C9C-83A9-B29BD7C479D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45993" y="3069755"/>
              <a:ext cx="3961781" cy="22747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文字方塊 6">
              <a:extLst>
                <a:ext uri="{FF2B5EF4-FFF2-40B4-BE49-F238E27FC236}">
                  <a16:creationId xmlns:a16="http://schemas.microsoft.com/office/drawing/2014/main" xmlns="" id="{2F174785-6744-4B6E-AD9D-2B67123C7E57}"/>
                </a:ext>
              </a:extLst>
            </p:cNvPr>
            <p:cNvSpPr txBox="1"/>
            <p:nvPr/>
          </p:nvSpPr>
          <p:spPr>
            <a:xfrm>
              <a:off x="10549668" y="5001382"/>
              <a:ext cx="966830" cy="5577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時間</a:t>
              </a:r>
            </a:p>
          </p:txBody>
        </p:sp>
        <p:sp>
          <p:nvSpPr>
            <p:cNvPr id="8" name="文字方塊 7">
              <a:extLst>
                <a:ext uri="{FF2B5EF4-FFF2-40B4-BE49-F238E27FC236}">
                  <a16:creationId xmlns:a16="http://schemas.microsoft.com/office/drawing/2014/main" xmlns="" id="{D8B5F9A7-DA87-4ED9-B426-680A97292A81}"/>
                </a:ext>
              </a:extLst>
            </p:cNvPr>
            <p:cNvSpPr txBox="1"/>
            <p:nvPr/>
          </p:nvSpPr>
          <p:spPr>
            <a:xfrm>
              <a:off x="6423305" y="2855120"/>
              <a:ext cx="966830" cy="5577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振幅</a:t>
              </a:r>
            </a:p>
          </p:txBody>
        </p:sp>
      </p:grpSp>
      <p:sp>
        <p:nvSpPr>
          <p:cNvPr id="9" name="箭號: 向右 8">
            <a:extLst>
              <a:ext uri="{FF2B5EF4-FFF2-40B4-BE49-F238E27FC236}">
                <a16:creationId xmlns:a16="http://schemas.microsoft.com/office/drawing/2014/main" xmlns="" id="{CBADA18D-F4F6-4087-A7EA-73EE8361D9E8}"/>
              </a:ext>
            </a:extLst>
          </p:cNvPr>
          <p:cNvSpPr/>
          <p:nvPr/>
        </p:nvSpPr>
        <p:spPr>
          <a:xfrm rot="5400000">
            <a:off x="1887648" y="4252359"/>
            <a:ext cx="504056" cy="398296"/>
          </a:xfrm>
          <a:prstGeom prst="rightArrow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xmlns="" id="{D09CD607-B06F-4023-A19D-54882C299AF9}"/>
              </a:ext>
            </a:extLst>
          </p:cNvPr>
          <p:cNvSpPr txBox="1"/>
          <p:nvPr/>
        </p:nvSpPr>
        <p:spPr>
          <a:xfrm>
            <a:off x="766614" y="1637895"/>
            <a:ext cx="2746125" cy="52322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取樣</a:t>
            </a:r>
            <a:r>
              <a:rPr lang="en-US" altLang="zh-TW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r>
              <a:rPr lang="zh-TW" altLang="en-US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次</a:t>
            </a:r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xmlns="" id="{5A0FB754-34F0-254E-AA58-B2519A0A4BEA}"/>
              </a:ext>
            </a:extLst>
          </p:cNvPr>
          <p:cNvGrpSpPr/>
          <p:nvPr/>
        </p:nvGrpSpPr>
        <p:grpSpPr>
          <a:xfrm>
            <a:off x="325362" y="2321179"/>
            <a:ext cx="3627474" cy="1938959"/>
            <a:chOff x="-106229" y="2891725"/>
            <a:chExt cx="5080034" cy="2715383"/>
          </a:xfrm>
        </p:grpSpPr>
        <p:sp>
          <p:nvSpPr>
            <p:cNvPr id="5" name="文字方塊 4">
              <a:extLst>
                <a:ext uri="{FF2B5EF4-FFF2-40B4-BE49-F238E27FC236}">
                  <a16:creationId xmlns:a16="http://schemas.microsoft.com/office/drawing/2014/main" xmlns="" id="{ACE0D857-F4B7-4762-B4D8-6854BA95B33F}"/>
                </a:ext>
              </a:extLst>
            </p:cNvPr>
            <p:cNvSpPr txBox="1"/>
            <p:nvPr/>
          </p:nvSpPr>
          <p:spPr>
            <a:xfrm>
              <a:off x="4006976" y="5049321"/>
              <a:ext cx="966829" cy="5577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時間</a:t>
              </a:r>
            </a:p>
          </p:txBody>
        </p:sp>
        <p:sp>
          <p:nvSpPr>
            <p:cNvPr id="6" name="文字方塊 5">
              <a:extLst>
                <a:ext uri="{FF2B5EF4-FFF2-40B4-BE49-F238E27FC236}">
                  <a16:creationId xmlns:a16="http://schemas.microsoft.com/office/drawing/2014/main" xmlns="" id="{7586CF44-C084-48C2-9A4D-2D559DEF38A2}"/>
                </a:ext>
              </a:extLst>
            </p:cNvPr>
            <p:cNvSpPr txBox="1"/>
            <p:nvPr/>
          </p:nvSpPr>
          <p:spPr>
            <a:xfrm>
              <a:off x="-106229" y="2891725"/>
              <a:ext cx="966829" cy="5577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振幅</a:t>
              </a:r>
            </a:p>
          </p:txBody>
        </p:sp>
        <p:pic>
          <p:nvPicPr>
            <p:cNvPr id="4098" name="Picture 2">
              <a:extLst>
                <a:ext uri="{FF2B5EF4-FFF2-40B4-BE49-F238E27FC236}">
                  <a16:creationId xmlns:a16="http://schemas.microsoft.com/office/drawing/2014/main" xmlns="" id="{8BCC337B-97FD-4536-B903-5EDCB6A72C4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4606" y="3069754"/>
              <a:ext cx="3961780" cy="22791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xmlns="" id="{E4BCDCD3-44CA-C24C-A50C-91B54D78862A}"/>
              </a:ext>
            </a:extLst>
          </p:cNvPr>
          <p:cNvCxnSpPr>
            <a:cxnSpLocks/>
          </p:cNvCxnSpPr>
          <p:nvPr/>
        </p:nvCxnSpPr>
        <p:spPr>
          <a:xfrm flipH="1">
            <a:off x="4063471" y="1811986"/>
            <a:ext cx="1" cy="4696179"/>
          </a:xfrm>
          <a:prstGeom prst="line">
            <a:avLst/>
          </a:prstGeom>
          <a:ln w="38100" cap="rnd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接點 18">
            <a:extLst>
              <a:ext uri="{FF2B5EF4-FFF2-40B4-BE49-F238E27FC236}">
                <a16:creationId xmlns:a16="http://schemas.microsoft.com/office/drawing/2014/main" xmlns="" id="{F5717F07-8435-BC47-A6CC-A4454AF838ED}"/>
              </a:ext>
            </a:extLst>
          </p:cNvPr>
          <p:cNvCxnSpPr>
            <a:cxnSpLocks/>
          </p:cNvCxnSpPr>
          <p:nvPr/>
        </p:nvCxnSpPr>
        <p:spPr>
          <a:xfrm flipH="1">
            <a:off x="8126942" y="1811986"/>
            <a:ext cx="1" cy="4696179"/>
          </a:xfrm>
          <a:prstGeom prst="line">
            <a:avLst/>
          </a:prstGeom>
          <a:ln w="38100" cap="rnd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文字方塊 21">
            <a:extLst>
              <a:ext uri="{FF2B5EF4-FFF2-40B4-BE49-F238E27FC236}">
                <a16:creationId xmlns:a16="http://schemas.microsoft.com/office/drawing/2014/main" xmlns="" id="{35AA2442-0F7C-A74C-9217-882CFD81B87D}"/>
              </a:ext>
            </a:extLst>
          </p:cNvPr>
          <p:cNvSpPr txBox="1"/>
          <p:nvPr/>
        </p:nvSpPr>
        <p:spPr>
          <a:xfrm>
            <a:off x="4722144" y="1637895"/>
            <a:ext cx="2746125" cy="52322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取樣</a:t>
            </a:r>
            <a:r>
              <a:rPr lang="en-US" altLang="zh-TW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TW" altLang="en-US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次</a:t>
            </a: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xmlns="" id="{451FFC9D-2722-4E4B-B5FD-A8CED5E58C3D}"/>
              </a:ext>
            </a:extLst>
          </p:cNvPr>
          <p:cNvSpPr txBox="1"/>
          <p:nvPr/>
        </p:nvSpPr>
        <p:spPr>
          <a:xfrm>
            <a:off x="8759502" y="1637895"/>
            <a:ext cx="2746125" cy="52322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取樣</a:t>
            </a:r>
            <a:r>
              <a:rPr lang="en-US" altLang="zh-TW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12</a:t>
            </a:r>
            <a:r>
              <a:rPr lang="zh-TW" altLang="en-US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次</a:t>
            </a:r>
          </a:p>
        </p:txBody>
      </p:sp>
      <p:grpSp>
        <p:nvGrpSpPr>
          <p:cNvPr id="24" name="群組 23">
            <a:extLst>
              <a:ext uri="{FF2B5EF4-FFF2-40B4-BE49-F238E27FC236}">
                <a16:creationId xmlns:a16="http://schemas.microsoft.com/office/drawing/2014/main" xmlns="" id="{F9D85E7C-7E2D-CF47-8109-73B72B094F73}"/>
              </a:ext>
            </a:extLst>
          </p:cNvPr>
          <p:cNvGrpSpPr/>
          <p:nvPr/>
        </p:nvGrpSpPr>
        <p:grpSpPr>
          <a:xfrm>
            <a:off x="4177284" y="2321179"/>
            <a:ext cx="3790130" cy="1992046"/>
            <a:chOff x="-149578" y="2928689"/>
            <a:chExt cx="5273342" cy="2771604"/>
          </a:xfrm>
        </p:grpSpPr>
        <p:pic>
          <p:nvPicPr>
            <p:cNvPr id="25" name="Picture 2">
              <a:extLst>
                <a:ext uri="{FF2B5EF4-FFF2-40B4-BE49-F238E27FC236}">
                  <a16:creationId xmlns:a16="http://schemas.microsoft.com/office/drawing/2014/main" xmlns="" id="{E581D63E-4529-9C48-910C-1AD90473418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1085" y="2997746"/>
              <a:ext cx="4175969" cy="2702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文字方塊 25">
              <a:extLst>
                <a:ext uri="{FF2B5EF4-FFF2-40B4-BE49-F238E27FC236}">
                  <a16:creationId xmlns:a16="http://schemas.microsoft.com/office/drawing/2014/main" xmlns="" id="{E247732A-59C2-E041-8CEB-A4600D9EE90F}"/>
                </a:ext>
              </a:extLst>
            </p:cNvPr>
            <p:cNvSpPr txBox="1"/>
            <p:nvPr/>
          </p:nvSpPr>
          <p:spPr>
            <a:xfrm>
              <a:off x="4010391" y="5035337"/>
              <a:ext cx="1113373" cy="642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時間</a:t>
              </a:r>
              <a:endPara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7" name="文字方塊 26">
              <a:extLst>
                <a:ext uri="{FF2B5EF4-FFF2-40B4-BE49-F238E27FC236}">
                  <a16:creationId xmlns:a16="http://schemas.microsoft.com/office/drawing/2014/main" xmlns="" id="{6312572C-8C8F-DF46-85C1-1C9F8360CC11}"/>
                </a:ext>
              </a:extLst>
            </p:cNvPr>
            <p:cNvSpPr txBox="1"/>
            <p:nvPr/>
          </p:nvSpPr>
          <p:spPr>
            <a:xfrm>
              <a:off x="-149578" y="2928689"/>
              <a:ext cx="1113373" cy="642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振幅</a:t>
              </a:r>
              <a:endPara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28" name="群組 27">
            <a:extLst>
              <a:ext uri="{FF2B5EF4-FFF2-40B4-BE49-F238E27FC236}">
                <a16:creationId xmlns:a16="http://schemas.microsoft.com/office/drawing/2014/main" xmlns="" id="{CBE9BED5-1DC7-7F45-9294-36C215072E61}"/>
              </a:ext>
            </a:extLst>
          </p:cNvPr>
          <p:cNvGrpSpPr/>
          <p:nvPr/>
        </p:nvGrpSpPr>
        <p:grpSpPr>
          <a:xfrm>
            <a:off x="4230230" y="4653930"/>
            <a:ext cx="3737184" cy="1961994"/>
            <a:chOff x="6449868" y="2948237"/>
            <a:chExt cx="5199676" cy="2729792"/>
          </a:xfrm>
        </p:grpSpPr>
        <p:pic>
          <p:nvPicPr>
            <p:cNvPr id="29" name="Picture 4">
              <a:extLst>
                <a:ext uri="{FF2B5EF4-FFF2-40B4-BE49-F238E27FC236}">
                  <a16:creationId xmlns:a16="http://schemas.microsoft.com/office/drawing/2014/main" xmlns="" id="{EE6EB73A-A0B3-4A4F-8804-5944285C539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41604" y="3082083"/>
              <a:ext cx="3948532" cy="22747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0" name="文字方塊 29">
              <a:extLst>
                <a:ext uri="{FF2B5EF4-FFF2-40B4-BE49-F238E27FC236}">
                  <a16:creationId xmlns:a16="http://schemas.microsoft.com/office/drawing/2014/main" xmlns="" id="{AE4570B0-47D6-0B46-A1AC-42075ABE2C63}"/>
                </a:ext>
              </a:extLst>
            </p:cNvPr>
            <p:cNvSpPr txBox="1"/>
            <p:nvPr/>
          </p:nvSpPr>
          <p:spPr>
            <a:xfrm>
              <a:off x="10536171" y="5035698"/>
              <a:ext cx="1113373" cy="642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時間</a:t>
              </a:r>
            </a:p>
          </p:txBody>
        </p:sp>
        <p:sp>
          <p:nvSpPr>
            <p:cNvPr id="31" name="文字方塊 30">
              <a:extLst>
                <a:ext uri="{FF2B5EF4-FFF2-40B4-BE49-F238E27FC236}">
                  <a16:creationId xmlns:a16="http://schemas.microsoft.com/office/drawing/2014/main" xmlns="" id="{F67E1349-4C60-124A-B022-5B83EEDD1BB6}"/>
                </a:ext>
              </a:extLst>
            </p:cNvPr>
            <p:cNvSpPr txBox="1"/>
            <p:nvPr/>
          </p:nvSpPr>
          <p:spPr>
            <a:xfrm>
              <a:off x="6449868" y="2948237"/>
              <a:ext cx="1113373" cy="642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振幅</a:t>
              </a:r>
            </a:p>
          </p:txBody>
        </p:sp>
      </p:grpSp>
      <p:sp>
        <p:nvSpPr>
          <p:cNvPr id="32" name="箭號: 向右 8">
            <a:extLst>
              <a:ext uri="{FF2B5EF4-FFF2-40B4-BE49-F238E27FC236}">
                <a16:creationId xmlns:a16="http://schemas.microsoft.com/office/drawing/2014/main" xmlns="" id="{BA4248D2-FB80-384B-A649-B3670E4D8C1F}"/>
              </a:ext>
            </a:extLst>
          </p:cNvPr>
          <p:cNvSpPr/>
          <p:nvPr/>
        </p:nvSpPr>
        <p:spPr>
          <a:xfrm rot="5400000">
            <a:off x="5843178" y="4252359"/>
            <a:ext cx="504056" cy="398296"/>
          </a:xfrm>
          <a:prstGeom prst="rightArrow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3" name="箭號: 向右 8">
            <a:extLst>
              <a:ext uri="{FF2B5EF4-FFF2-40B4-BE49-F238E27FC236}">
                <a16:creationId xmlns:a16="http://schemas.microsoft.com/office/drawing/2014/main" xmlns="" id="{83D99E3E-704C-4943-812C-6D04B9C736ED}"/>
              </a:ext>
            </a:extLst>
          </p:cNvPr>
          <p:cNvSpPr/>
          <p:nvPr/>
        </p:nvSpPr>
        <p:spPr>
          <a:xfrm rot="5400000">
            <a:off x="9880536" y="4252359"/>
            <a:ext cx="504056" cy="398296"/>
          </a:xfrm>
          <a:prstGeom prst="rightArrow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34" name="群組 33">
            <a:extLst>
              <a:ext uri="{FF2B5EF4-FFF2-40B4-BE49-F238E27FC236}">
                <a16:creationId xmlns:a16="http://schemas.microsoft.com/office/drawing/2014/main" xmlns="" id="{750175BF-EBEE-3E4C-A92F-46CAC150DEFF}"/>
              </a:ext>
            </a:extLst>
          </p:cNvPr>
          <p:cNvGrpSpPr/>
          <p:nvPr/>
        </p:nvGrpSpPr>
        <p:grpSpPr>
          <a:xfrm>
            <a:off x="8255446" y="2321179"/>
            <a:ext cx="3567517" cy="1909584"/>
            <a:chOff x="-62337" y="2902206"/>
            <a:chExt cx="4889321" cy="2617106"/>
          </a:xfrm>
        </p:grpSpPr>
        <p:pic>
          <p:nvPicPr>
            <p:cNvPr id="35" name="Picture 2">
              <a:extLst>
                <a:ext uri="{FF2B5EF4-FFF2-40B4-BE49-F238E27FC236}">
                  <a16:creationId xmlns:a16="http://schemas.microsoft.com/office/drawing/2014/main" xmlns="" id="{66DE5DBA-7337-C442-9F78-8B4220977B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4606" y="3069755"/>
              <a:ext cx="3954148" cy="22747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6" name="文字方塊 35">
              <a:extLst>
                <a:ext uri="{FF2B5EF4-FFF2-40B4-BE49-F238E27FC236}">
                  <a16:creationId xmlns:a16="http://schemas.microsoft.com/office/drawing/2014/main" xmlns="" id="{17E3C470-70AE-7E42-95C1-5DE86B9C79A9}"/>
                </a:ext>
              </a:extLst>
            </p:cNvPr>
            <p:cNvSpPr txBox="1"/>
            <p:nvPr/>
          </p:nvSpPr>
          <p:spPr>
            <a:xfrm>
              <a:off x="4026765" y="5057647"/>
              <a:ext cx="80021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時間</a:t>
              </a:r>
            </a:p>
          </p:txBody>
        </p:sp>
        <p:sp>
          <p:nvSpPr>
            <p:cNvPr id="37" name="文字方塊 36">
              <a:extLst>
                <a:ext uri="{FF2B5EF4-FFF2-40B4-BE49-F238E27FC236}">
                  <a16:creationId xmlns:a16="http://schemas.microsoft.com/office/drawing/2014/main" xmlns="" id="{67C08E37-1D1A-FB4F-9CC0-6B4B178FAD5B}"/>
                </a:ext>
              </a:extLst>
            </p:cNvPr>
            <p:cNvSpPr txBox="1"/>
            <p:nvPr/>
          </p:nvSpPr>
          <p:spPr>
            <a:xfrm>
              <a:off x="-62337" y="2902206"/>
              <a:ext cx="80021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振幅</a:t>
              </a:r>
            </a:p>
          </p:txBody>
        </p:sp>
      </p:grpSp>
      <p:grpSp>
        <p:nvGrpSpPr>
          <p:cNvPr id="38" name="群組 37">
            <a:extLst>
              <a:ext uri="{FF2B5EF4-FFF2-40B4-BE49-F238E27FC236}">
                <a16:creationId xmlns:a16="http://schemas.microsoft.com/office/drawing/2014/main" xmlns="" id="{57FF8084-845F-1E42-8638-AF751079F284}"/>
              </a:ext>
            </a:extLst>
          </p:cNvPr>
          <p:cNvGrpSpPr/>
          <p:nvPr/>
        </p:nvGrpSpPr>
        <p:grpSpPr>
          <a:xfrm>
            <a:off x="8255446" y="4653930"/>
            <a:ext cx="3637392" cy="1894105"/>
            <a:chOff x="6455207" y="2926406"/>
            <a:chExt cx="4985085" cy="2595892"/>
          </a:xfrm>
        </p:grpSpPr>
        <p:pic>
          <p:nvPicPr>
            <p:cNvPr id="39" name="Picture 4">
              <a:extLst>
                <a:ext uri="{FF2B5EF4-FFF2-40B4-BE49-F238E27FC236}">
                  <a16:creationId xmlns:a16="http://schemas.microsoft.com/office/drawing/2014/main" xmlns="" id="{9CE4B21D-6C5C-8B49-BC75-2B09F974FD5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45993" y="3069755"/>
              <a:ext cx="3961781" cy="22747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0" name="文字方塊 39">
              <a:extLst>
                <a:ext uri="{FF2B5EF4-FFF2-40B4-BE49-F238E27FC236}">
                  <a16:creationId xmlns:a16="http://schemas.microsoft.com/office/drawing/2014/main" xmlns="" id="{7243CA4D-CB6E-E64A-9F0D-7FED6276433D}"/>
                </a:ext>
              </a:extLst>
            </p:cNvPr>
            <p:cNvSpPr txBox="1"/>
            <p:nvPr/>
          </p:nvSpPr>
          <p:spPr>
            <a:xfrm>
              <a:off x="10640073" y="5060633"/>
              <a:ext cx="80021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時間</a:t>
              </a:r>
            </a:p>
          </p:txBody>
        </p:sp>
        <p:sp>
          <p:nvSpPr>
            <p:cNvPr id="41" name="文字方塊 40">
              <a:extLst>
                <a:ext uri="{FF2B5EF4-FFF2-40B4-BE49-F238E27FC236}">
                  <a16:creationId xmlns:a16="http://schemas.microsoft.com/office/drawing/2014/main" xmlns="" id="{3D374D3D-3CC2-7F41-81C0-D270D7122678}"/>
                </a:ext>
              </a:extLst>
            </p:cNvPr>
            <p:cNvSpPr txBox="1"/>
            <p:nvPr/>
          </p:nvSpPr>
          <p:spPr>
            <a:xfrm>
              <a:off x="6455207" y="2926406"/>
              <a:ext cx="80021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振幅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99334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 animBg="1"/>
      <p:bldP spid="22" grpId="0" animBg="1"/>
      <p:bldP spid="23" grpId="0" animBg="1"/>
      <p:bldP spid="32" grpId="0" animBg="1"/>
      <p:bldP spid="3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愛琴海名字的由來？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愛情？親情？民族？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</a:t>
            </a:fld>
            <a:endParaRPr lang="en-US" altLang="zh-TW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" y="3021180"/>
            <a:ext cx="12190413" cy="3838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7" descr="30867382_Greece200329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87988" y="1833563"/>
            <a:ext cx="6702425" cy="502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xmlns="" id="{8962A9FD-7D7A-41F7-85C1-C939B0CC55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想一想，若</a:t>
            </a:r>
            <a:r>
              <a:rPr lang="en-US" altLang="zh-TW" dirty="0"/>
              <a:t>CD</a:t>
            </a:r>
            <a:r>
              <a:rPr lang="zh-TW" altLang="en-US" dirty="0"/>
              <a:t>音質的取樣頻率為</a:t>
            </a:r>
            <a:r>
              <a:rPr lang="en-US" altLang="zh-TW" dirty="0"/>
              <a:t>44.1kHz</a:t>
            </a:r>
            <a:r>
              <a:rPr lang="zh-TW" altLang="en-US" dirty="0"/>
              <a:t>，是指</a:t>
            </a:r>
            <a:r>
              <a:rPr lang="en-US" altLang="zh-TW" dirty="0"/>
              <a:t>1</a:t>
            </a:r>
            <a:r>
              <a:rPr lang="zh-TW" altLang="en-US" dirty="0"/>
              <a:t>秒鐘取樣幾次樣本？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xmlns="" id="{6AD547D2-6003-44B3-A3A5-5522EA8DEB1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66613" y="2421682"/>
            <a:ext cx="10872937" cy="4031506"/>
          </a:xfrm>
        </p:spPr>
        <p:txBody>
          <a:bodyPr/>
          <a:lstStyle/>
          <a:p>
            <a:r>
              <a:rPr lang="en-US" altLang="zh-TW" dirty="0"/>
              <a:t>1</a:t>
            </a:r>
            <a:r>
              <a:rPr lang="zh-TW" altLang="en-US" dirty="0"/>
              <a:t>秒鐘取樣</a:t>
            </a:r>
            <a:r>
              <a:rPr lang="en-US" altLang="zh-TW" dirty="0"/>
              <a:t>44100</a:t>
            </a:r>
            <a:r>
              <a:rPr lang="zh-TW" altLang="en-US" dirty="0"/>
              <a:t>次。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9446EEBB-45EF-4A4C-9CB7-8255D092D3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40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8077355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F4710B57-C19C-4D99-85A4-DBB28A3C11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2.</a:t>
            </a:r>
            <a:r>
              <a:rPr lang="zh-TW" altLang="en-US" dirty="0"/>
              <a:t> 聲音的量化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xmlns="" id="{B0ECAFD7-E751-446B-A95A-1B51498A56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41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83592719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DC611923-7D0A-468E-83AC-892E5A687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聲音的量化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D00CCA41-B40B-409D-B443-9A92C3F71C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將振幅高度切割成相等間距，再將相同間距內的樣本歸類為相同的數值。</a:t>
            </a:r>
            <a:endParaRPr lang="en-US" altLang="zh-TW" dirty="0"/>
          </a:p>
          <a:p>
            <a:r>
              <a:rPr lang="zh-TW" altLang="en-US" dirty="0"/>
              <a:t>量化的精確度取決於切割間距的位元數，例如：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以</a:t>
            </a:r>
            <a:r>
              <a:rPr lang="en-US" altLang="zh-TW" dirty="0"/>
              <a:t>1</a:t>
            </a:r>
            <a:r>
              <a:rPr lang="zh-TW" altLang="en-US" dirty="0"/>
              <a:t>位元量化，可劃分成</a:t>
            </a:r>
            <a:r>
              <a:rPr lang="en-US" altLang="zh-TW" dirty="0"/>
              <a:t>2</a:t>
            </a:r>
            <a:r>
              <a:rPr lang="en-US" altLang="zh-TW" baseline="30000" dirty="0"/>
              <a:t>1</a:t>
            </a:r>
            <a:r>
              <a:rPr lang="zh-TW" altLang="en-US" dirty="0"/>
              <a:t>＝</a:t>
            </a:r>
            <a:r>
              <a:rPr lang="en-US" altLang="zh-TW" dirty="0"/>
              <a:t>2</a:t>
            </a:r>
            <a:r>
              <a:rPr lang="zh-TW" altLang="en-US" dirty="0"/>
              <a:t>個間距。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以</a:t>
            </a:r>
            <a:r>
              <a:rPr lang="en-US" altLang="zh-TW" dirty="0"/>
              <a:t>8</a:t>
            </a:r>
            <a:r>
              <a:rPr lang="zh-TW" altLang="en-US" dirty="0"/>
              <a:t>位元量化，可劃分成</a:t>
            </a:r>
            <a:r>
              <a:rPr lang="en-US" altLang="zh-TW" dirty="0"/>
              <a:t>2</a:t>
            </a:r>
            <a:r>
              <a:rPr lang="en-US" altLang="zh-TW" baseline="30000" dirty="0"/>
              <a:t>8</a:t>
            </a:r>
            <a:r>
              <a:rPr lang="zh-TW" altLang="en-US" dirty="0"/>
              <a:t>＝</a:t>
            </a:r>
            <a:r>
              <a:rPr lang="en-US" altLang="zh-TW" dirty="0"/>
              <a:t>256</a:t>
            </a:r>
            <a:r>
              <a:rPr lang="zh-TW" altLang="en-US" dirty="0"/>
              <a:t>個間距。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以</a:t>
            </a:r>
            <a:r>
              <a:rPr lang="en-US" altLang="zh-TW" dirty="0"/>
              <a:t>16</a:t>
            </a:r>
            <a:r>
              <a:rPr lang="zh-TW" altLang="en-US" dirty="0"/>
              <a:t>位元量化，可劃分成</a:t>
            </a:r>
            <a:r>
              <a:rPr lang="en-US" altLang="zh-TW" dirty="0"/>
              <a:t>2</a:t>
            </a:r>
            <a:r>
              <a:rPr lang="en-US" altLang="zh-TW" baseline="30000" dirty="0"/>
              <a:t>16</a:t>
            </a:r>
            <a:r>
              <a:rPr lang="zh-TW" altLang="en-US" dirty="0"/>
              <a:t>＝</a:t>
            </a:r>
            <a:r>
              <a:rPr lang="en-US" altLang="zh-TW" dirty="0"/>
              <a:t>65536</a:t>
            </a:r>
            <a:r>
              <a:rPr lang="zh-TW" altLang="en-US" dirty="0"/>
              <a:t>個間距。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114944FC-5FA1-4AC7-B28C-2EE9CAA489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42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2593668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6A875F3B-0F81-482D-B198-F062079FA7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聲音的量化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AA0A3BB8-C406-4E05-A58E-B7715CB565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2" y="931742"/>
            <a:ext cx="11448000" cy="1201908"/>
          </a:xfrm>
        </p:spPr>
        <p:txBody>
          <a:bodyPr/>
          <a:lstStyle/>
          <a:p>
            <a:r>
              <a:rPr lang="zh-TW" altLang="en-US" dirty="0"/>
              <a:t>量化的位元數越高，越接近原始聲音。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DDB3F985-2D06-4529-8CCC-CBE8D925A7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43</a:t>
            </a:fld>
            <a:endParaRPr lang="en-US" altLang="zh-TW"/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xmlns="" id="{9565E1C1-8675-3F42-B5B3-D211CFD9F3A4}"/>
              </a:ext>
            </a:extLst>
          </p:cNvPr>
          <p:cNvGrpSpPr/>
          <p:nvPr/>
        </p:nvGrpSpPr>
        <p:grpSpPr>
          <a:xfrm>
            <a:off x="102887" y="2234028"/>
            <a:ext cx="3568332" cy="1934166"/>
            <a:chOff x="-59777" y="2915249"/>
            <a:chExt cx="4748497" cy="2573859"/>
          </a:xfrm>
        </p:grpSpPr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xmlns="" id="{B0C34D57-3F72-4B5A-AC16-A8D6144BF88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4286" y="3059357"/>
              <a:ext cx="3961781" cy="22856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文字方塊 4">
              <a:extLst>
                <a:ext uri="{FF2B5EF4-FFF2-40B4-BE49-F238E27FC236}">
                  <a16:creationId xmlns:a16="http://schemas.microsoft.com/office/drawing/2014/main" xmlns="" id="{ACE0D857-F4B7-4762-B4D8-6854BA95B33F}"/>
                </a:ext>
              </a:extLst>
            </p:cNvPr>
            <p:cNvSpPr txBox="1"/>
            <p:nvPr/>
          </p:nvSpPr>
          <p:spPr>
            <a:xfrm>
              <a:off x="3888501" y="5027443"/>
              <a:ext cx="80021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時間</a:t>
              </a:r>
            </a:p>
          </p:txBody>
        </p:sp>
        <p:sp>
          <p:nvSpPr>
            <p:cNvPr id="6" name="文字方塊 5">
              <a:extLst>
                <a:ext uri="{FF2B5EF4-FFF2-40B4-BE49-F238E27FC236}">
                  <a16:creationId xmlns:a16="http://schemas.microsoft.com/office/drawing/2014/main" xmlns="" id="{7586CF44-C084-48C2-9A4D-2D559DEF38A2}"/>
                </a:ext>
              </a:extLst>
            </p:cNvPr>
            <p:cNvSpPr txBox="1"/>
            <p:nvPr/>
          </p:nvSpPr>
          <p:spPr>
            <a:xfrm>
              <a:off x="-59777" y="2915249"/>
              <a:ext cx="80021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振幅</a:t>
              </a:r>
            </a:p>
          </p:txBody>
        </p:sp>
      </p:grpSp>
      <p:grpSp>
        <p:nvGrpSpPr>
          <p:cNvPr id="11" name="群組 10">
            <a:extLst>
              <a:ext uri="{FF2B5EF4-FFF2-40B4-BE49-F238E27FC236}">
                <a16:creationId xmlns:a16="http://schemas.microsoft.com/office/drawing/2014/main" xmlns="" id="{9BC3E452-87AD-E349-82A2-C9BAE5EC94DD}"/>
              </a:ext>
            </a:extLst>
          </p:cNvPr>
          <p:cNvGrpSpPr/>
          <p:nvPr/>
        </p:nvGrpSpPr>
        <p:grpSpPr>
          <a:xfrm>
            <a:off x="102887" y="4592034"/>
            <a:ext cx="3636795" cy="1994755"/>
            <a:chOff x="6520318" y="2893929"/>
            <a:chExt cx="4839603" cy="2654486"/>
          </a:xfrm>
        </p:grpSpPr>
        <p:pic>
          <p:nvPicPr>
            <p:cNvPr id="1028" name="Picture 4">
              <a:extLst>
                <a:ext uri="{FF2B5EF4-FFF2-40B4-BE49-F238E27FC236}">
                  <a16:creationId xmlns:a16="http://schemas.microsoft.com/office/drawing/2014/main" xmlns="" id="{66913DB4-EBBD-4866-A91C-8B99D1BDA96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53895" y="3076429"/>
              <a:ext cx="3961781" cy="22819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文字方塊 6">
              <a:extLst>
                <a:ext uri="{FF2B5EF4-FFF2-40B4-BE49-F238E27FC236}">
                  <a16:creationId xmlns:a16="http://schemas.microsoft.com/office/drawing/2014/main" xmlns="" id="{2F174785-6744-4B6E-AD9D-2B67123C7E57}"/>
                </a:ext>
              </a:extLst>
            </p:cNvPr>
            <p:cNvSpPr txBox="1"/>
            <p:nvPr/>
          </p:nvSpPr>
          <p:spPr>
            <a:xfrm>
              <a:off x="10559702" y="5086750"/>
              <a:ext cx="80021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時間</a:t>
              </a:r>
            </a:p>
          </p:txBody>
        </p:sp>
        <p:sp>
          <p:nvSpPr>
            <p:cNvPr id="8" name="文字方塊 7">
              <a:extLst>
                <a:ext uri="{FF2B5EF4-FFF2-40B4-BE49-F238E27FC236}">
                  <a16:creationId xmlns:a16="http://schemas.microsoft.com/office/drawing/2014/main" xmlns="" id="{D8B5F9A7-DA87-4ED9-B426-680A97292A81}"/>
                </a:ext>
              </a:extLst>
            </p:cNvPr>
            <p:cNvSpPr txBox="1"/>
            <p:nvPr/>
          </p:nvSpPr>
          <p:spPr>
            <a:xfrm>
              <a:off x="6520318" y="2893929"/>
              <a:ext cx="80021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振幅</a:t>
              </a:r>
            </a:p>
          </p:txBody>
        </p:sp>
      </p:grpSp>
      <p:sp>
        <p:nvSpPr>
          <p:cNvPr id="13" name="文字方塊 12">
            <a:extLst>
              <a:ext uri="{FF2B5EF4-FFF2-40B4-BE49-F238E27FC236}">
                <a16:creationId xmlns:a16="http://schemas.microsoft.com/office/drawing/2014/main" xmlns="" id="{E8A2DE25-50A0-4C46-B693-557060B25A70}"/>
              </a:ext>
            </a:extLst>
          </p:cNvPr>
          <p:cNvSpPr txBox="1"/>
          <p:nvPr/>
        </p:nvSpPr>
        <p:spPr>
          <a:xfrm>
            <a:off x="766614" y="1637895"/>
            <a:ext cx="2746125" cy="52322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</a:t>
            </a:r>
            <a:r>
              <a:rPr lang="en-US" altLang="zh-TW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位元量化</a:t>
            </a:r>
          </a:p>
        </p:txBody>
      </p:sp>
      <p:cxnSp>
        <p:nvCxnSpPr>
          <p:cNvPr id="15" name="直線接點 14">
            <a:extLst>
              <a:ext uri="{FF2B5EF4-FFF2-40B4-BE49-F238E27FC236}">
                <a16:creationId xmlns:a16="http://schemas.microsoft.com/office/drawing/2014/main" xmlns="" id="{E0FF62E8-7827-894F-90B0-28F49F0254D7}"/>
              </a:ext>
            </a:extLst>
          </p:cNvPr>
          <p:cNvCxnSpPr>
            <a:cxnSpLocks/>
          </p:cNvCxnSpPr>
          <p:nvPr/>
        </p:nvCxnSpPr>
        <p:spPr>
          <a:xfrm flipH="1">
            <a:off x="4063471" y="1811986"/>
            <a:ext cx="1" cy="4696179"/>
          </a:xfrm>
          <a:prstGeom prst="line">
            <a:avLst/>
          </a:prstGeom>
          <a:ln w="38100" cap="rnd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接點 15">
            <a:extLst>
              <a:ext uri="{FF2B5EF4-FFF2-40B4-BE49-F238E27FC236}">
                <a16:creationId xmlns:a16="http://schemas.microsoft.com/office/drawing/2014/main" xmlns="" id="{2100850B-4C5B-6142-B641-E156DA3C1F59}"/>
              </a:ext>
            </a:extLst>
          </p:cNvPr>
          <p:cNvCxnSpPr>
            <a:cxnSpLocks/>
          </p:cNvCxnSpPr>
          <p:nvPr/>
        </p:nvCxnSpPr>
        <p:spPr>
          <a:xfrm flipH="1">
            <a:off x="8126942" y="1811986"/>
            <a:ext cx="1" cy="4696179"/>
          </a:xfrm>
          <a:prstGeom prst="line">
            <a:avLst/>
          </a:prstGeom>
          <a:ln w="38100" cap="rnd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字方塊 16">
            <a:extLst>
              <a:ext uri="{FF2B5EF4-FFF2-40B4-BE49-F238E27FC236}">
                <a16:creationId xmlns:a16="http://schemas.microsoft.com/office/drawing/2014/main" xmlns="" id="{71B3E7F8-8175-C941-9889-9506AD5184C5}"/>
              </a:ext>
            </a:extLst>
          </p:cNvPr>
          <p:cNvSpPr txBox="1"/>
          <p:nvPr/>
        </p:nvSpPr>
        <p:spPr>
          <a:xfrm>
            <a:off x="4722144" y="1637895"/>
            <a:ext cx="2746125" cy="52322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</a:t>
            </a:r>
            <a:r>
              <a:rPr lang="en-US" altLang="zh-TW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位元量化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xmlns="" id="{131A6E21-3A95-1C42-9EB6-C392C9BEE319}"/>
              </a:ext>
            </a:extLst>
          </p:cNvPr>
          <p:cNvSpPr txBox="1"/>
          <p:nvPr/>
        </p:nvSpPr>
        <p:spPr>
          <a:xfrm>
            <a:off x="8759502" y="1637895"/>
            <a:ext cx="2746125" cy="52322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</a:t>
            </a:r>
            <a:r>
              <a:rPr lang="en-US" altLang="zh-TW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r>
              <a:rPr lang="zh-TW" altLang="en-US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位元量化</a:t>
            </a:r>
          </a:p>
        </p:txBody>
      </p:sp>
      <p:sp>
        <p:nvSpPr>
          <p:cNvPr id="20" name="箭號: 向右 8">
            <a:extLst>
              <a:ext uri="{FF2B5EF4-FFF2-40B4-BE49-F238E27FC236}">
                <a16:creationId xmlns:a16="http://schemas.microsoft.com/office/drawing/2014/main" xmlns="" id="{FD4A88B2-BAB9-1C40-96D2-1C84104CDAC3}"/>
              </a:ext>
            </a:extLst>
          </p:cNvPr>
          <p:cNvSpPr/>
          <p:nvPr/>
        </p:nvSpPr>
        <p:spPr>
          <a:xfrm rot="5400000">
            <a:off x="1887648" y="4252359"/>
            <a:ext cx="504056" cy="398296"/>
          </a:xfrm>
          <a:prstGeom prst="rightArrow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箭號: 向右 8">
            <a:extLst>
              <a:ext uri="{FF2B5EF4-FFF2-40B4-BE49-F238E27FC236}">
                <a16:creationId xmlns:a16="http://schemas.microsoft.com/office/drawing/2014/main" xmlns="" id="{E7B711CE-3534-4348-A016-D47B1E01C000}"/>
              </a:ext>
            </a:extLst>
          </p:cNvPr>
          <p:cNvSpPr/>
          <p:nvPr/>
        </p:nvSpPr>
        <p:spPr>
          <a:xfrm rot="5400000">
            <a:off x="5843178" y="4252359"/>
            <a:ext cx="504056" cy="398296"/>
          </a:xfrm>
          <a:prstGeom prst="rightArrow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箭號: 向右 8">
            <a:extLst>
              <a:ext uri="{FF2B5EF4-FFF2-40B4-BE49-F238E27FC236}">
                <a16:creationId xmlns:a16="http://schemas.microsoft.com/office/drawing/2014/main" xmlns="" id="{5913AA43-9AED-FF41-A291-C822F1794AE6}"/>
              </a:ext>
            </a:extLst>
          </p:cNvPr>
          <p:cNvSpPr/>
          <p:nvPr/>
        </p:nvSpPr>
        <p:spPr>
          <a:xfrm rot="5400000">
            <a:off x="9880536" y="4252359"/>
            <a:ext cx="504056" cy="398296"/>
          </a:xfrm>
          <a:prstGeom prst="rightArrow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3" name="群組 22">
            <a:extLst>
              <a:ext uri="{FF2B5EF4-FFF2-40B4-BE49-F238E27FC236}">
                <a16:creationId xmlns:a16="http://schemas.microsoft.com/office/drawing/2014/main" xmlns="" id="{4B11E556-6D83-7945-BC52-13EEC46AAF2B}"/>
              </a:ext>
            </a:extLst>
          </p:cNvPr>
          <p:cNvGrpSpPr/>
          <p:nvPr/>
        </p:nvGrpSpPr>
        <p:grpSpPr>
          <a:xfrm>
            <a:off x="4155725" y="2234028"/>
            <a:ext cx="3709991" cy="1973216"/>
            <a:chOff x="-36625" y="2944802"/>
            <a:chExt cx="4789923" cy="2547595"/>
          </a:xfrm>
        </p:grpSpPr>
        <p:pic>
          <p:nvPicPr>
            <p:cNvPr id="24" name="Picture 10">
              <a:extLst>
                <a:ext uri="{FF2B5EF4-FFF2-40B4-BE49-F238E27FC236}">
                  <a16:creationId xmlns:a16="http://schemas.microsoft.com/office/drawing/2014/main" xmlns="" id="{F7234358-662D-1747-A0C7-FB5FDBE7BCF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5859" y="3069754"/>
              <a:ext cx="3961783" cy="22792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文字方塊 24">
              <a:extLst>
                <a:ext uri="{FF2B5EF4-FFF2-40B4-BE49-F238E27FC236}">
                  <a16:creationId xmlns:a16="http://schemas.microsoft.com/office/drawing/2014/main" xmlns="" id="{8C135A79-1E24-8C4D-9257-3EB43D615A2F}"/>
                </a:ext>
              </a:extLst>
            </p:cNvPr>
            <p:cNvSpPr txBox="1"/>
            <p:nvPr/>
          </p:nvSpPr>
          <p:spPr>
            <a:xfrm>
              <a:off x="3953079" y="5030732"/>
              <a:ext cx="80021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時間</a:t>
              </a:r>
            </a:p>
          </p:txBody>
        </p:sp>
        <p:sp>
          <p:nvSpPr>
            <p:cNvPr id="26" name="文字方塊 25">
              <a:extLst>
                <a:ext uri="{FF2B5EF4-FFF2-40B4-BE49-F238E27FC236}">
                  <a16:creationId xmlns:a16="http://schemas.microsoft.com/office/drawing/2014/main" xmlns="" id="{5F3B2FD5-A0EF-8545-AE73-FDF4DC648099}"/>
                </a:ext>
              </a:extLst>
            </p:cNvPr>
            <p:cNvSpPr txBox="1"/>
            <p:nvPr/>
          </p:nvSpPr>
          <p:spPr>
            <a:xfrm>
              <a:off x="-36625" y="2944802"/>
              <a:ext cx="800219" cy="461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振幅</a:t>
              </a:r>
            </a:p>
          </p:txBody>
        </p:sp>
      </p:grpSp>
      <p:grpSp>
        <p:nvGrpSpPr>
          <p:cNvPr id="27" name="群組 26">
            <a:extLst>
              <a:ext uri="{FF2B5EF4-FFF2-40B4-BE49-F238E27FC236}">
                <a16:creationId xmlns:a16="http://schemas.microsoft.com/office/drawing/2014/main" xmlns="" id="{0535D4B4-3B5E-A149-91D8-8E6E8AFAB0A7}"/>
              </a:ext>
            </a:extLst>
          </p:cNvPr>
          <p:cNvGrpSpPr/>
          <p:nvPr/>
        </p:nvGrpSpPr>
        <p:grpSpPr>
          <a:xfrm>
            <a:off x="4190926" y="4592034"/>
            <a:ext cx="3704480" cy="2019112"/>
            <a:chOff x="6533811" y="2916908"/>
            <a:chExt cx="4782808" cy="2606850"/>
          </a:xfrm>
        </p:grpSpPr>
        <p:pic>
          <p:nvPicPr>
            <p:cNvPr id="28" name="Picture 4">
              <a:extLst>
                <a:ext uri="{FF2B5EF4-FFF2-40B4-BE49-F238E27FC236}">
                  <a16:creationId xmlns:a16="http://schemas.microsoft.com/office/drawing/2014/main" xmlns="" id="{29AA6D86-367B-1F44-ACF5-4B6E6F0436D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57994" y="3073816"/>
              <a:ext cx="3968834" cy="22860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" name="文字方塊 28">
              <a:extLst>
                <a:ext uri="{FF2B5EF4-FFF2-40B4-BE49-F238E27FC236}">
                  <a16:creationId xmlns:a16="http://schemas.microsoft.com/office/drawing/2014/main" xmlns="" id="{12927960-D48F-A54F-B59A-F5861695B754}"/>
                </a:ext>
              </a:extLst>
            </p:cNvPr>
            <p:cNvSpPr txBox="1"/>
            <p:nvPr/>
          </p:nvSpPr>
          <p:spPr>
            <a:xfrm>
              <a:off x="10516400" y="5062093"/>
              <a:ext cx="80021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時間</a:t>
              </a:r>
            </a:p>
          </p:txBody>
        </p:sp>
        <p:sp>
          <p:nvSpPr>
            <p:cNvPr id="30" name="文字方塊 29">
              <a:extLst>
                <a:ext uri="{FF2B5EF4-FFF2-40B4-BE49-F238E27FC236}">
                  <a16:creationId xmlns:a16="http://schemas.microsoft.com/office/drawing/2014/main" xmlns="" id="{CC5E4AE9-0ABC-E149-8864-4713587E339B}"/>
                </a:ext>
              </a:extLst>
            </p:cNvPr>
            <p:cNvSpPr txBox="1"/>
            <p:nvPr/>
          </p:nvSpPr>
          <p:spPr>
            <a:xfrm>
              <a:off x="6533811" y="2916908"/>
              <a:ext cx="800219" cy="461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振幅</a:t>
              </a:r>
            </a:p>
          </p:txBody>
        </p:sp>
      </p:grpSp>
      <p:grpSp>
        <p:nvGrpSpPr>
          <p:cNvPr id="31" name="群組 30">
            <a:extLst>
              <a:ext uri="{FF2B5EF4-FFF2-40B4-BE49-F238E27FC236}">
                <a16:creationId xmlns:a16="http://schemas.microsoft.com/office/drawing/2014/main" xmlns="" id="{BD06ECC7-0FDB-1D46-8DAB-0F6F9CC24FE0}"/>
              </a:ext>
            </a:extLst>
          </p:cNvPr>
          <p:cNvGrpSpPr/>
          <p:nvPr/>
        </p:nvGrpSpPr>
        <p:grpSpPr>
          <a:xfrm>
            <a:off x="8203915" y="2234028"/>
            <a:ext cx="3682745" cy="2012195"/>
            <a:chOff x="-31933" y="2911029"/>
            <a:chExt cx="4753178" cy="2597063"/>
          </a:xfrm>
        </p:grpSpPr>
        <p:pic>
          <p:nvPicPr>
            <p:cNvPr id="32" name="Picture 6">
              <a:extLst>
                <a:ext uri="{FF2B5EF4-FFF2-40B4-BE49-F238E27FC236}">
                  <a16:creationId xmlns:a16="http://schemas.microsoft.com/office/drawing/2014/main" xmlns="" id="{116ED275-3B3A-7940-98C0-73417B7BCA8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3254" y="3062665"/>
              <a:ext cx="3961783" cy="22792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" name="文字方塊 32">
              <a:extLst>
                <a:ext uri="{FF2B5EF4-FFF2-40B4-BE49-F238E27FC236}">
                  <a16:creationId xmlns:a16="http://schemas.microsoft.com/office/drawing/2014/main" xmlns="" id="{712BB52A-AC9A-CF47-8FBD-9A87552497EE}"/>
                </a:ext>
              </a:extLst>
            </p:cNvPr>
            <p:cNvSpPr txBox="1"/>
            <p:nvPr/>
          </p:nvSpPr>
          <p:spPr>
            <a:xfrm>
              <a:off x="3921026" y="5046428"/>
              <a:ext cx="800219" cy="461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時間</a:t>
              </a:r>
            </a:p>
          </p:txBody>
        </p:sp>
        <p:sp>
          <p:nvSpPr>
            <p:cNvPr id="34" name="文字方塊 33">
              <a:extLst>
                <a:ext uri="{FF2B5EF4-FFF2-40B4-BE49-F238E27FC236}">
                  <a16:creationId xmlns:a16="http://schemas.microsoft.com/office/drawing/2014/main" xmlns="" id="{777E6AA9-206B-754F-BFEA-6B8278D8DA67}"/>
                </a:ext>
              </a:extLst>
            </p:cNvPr>
            <p:cNvSpPr txBox="1"/>
            <p:nvPr/>
          </p:nvSpPr>
          <p:spPr>
            <a:xfrm>
              <a:off x="-31933" y="2911029"/>
              <a:ext cx="80021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振幅</a:t>
              </a:r>
            </a:p>
          </p:txBody>
        </p:sp>
      </p:grpSp>
      <p:grpSp>
        <p:nvGrpSpPr>
          <p:cNvPr id="35" name="群組 34">
            <a:extLst>
              <a:ext uri="{FF2B5EF4-FFF2-40B4-BE49-F238E27FC236}">
                <a16:creationId xmlns:a16="http://schemas.microsoft.com/office/drawing/2014/main" xmlns="" id="{E435B0B4-C8E8-4645-BC01-351CF4E8E722}"/>
              </a:ext>
            </a:extLst>
          </p:cNvPr>
          <p:cNvGrpSpPr/>
          <p:nvPr/>
        </p:nvGrpSpPr>
        <p:grpSpPr>
          <a:xfrm>
            <a:off x="8183438" y="4592034"/>
            <a:ext cx="3743317" cy="1974928"/>
            <a:chOff x="6538679" y="2960673"/>
            <a:chExt cx="4831355" cy="2548963"/>
          </a:xfrm>
        </p:grpSpPr>
        <p:pic>
          <p:nvPicPr>
            <p:cNvPr id="36" name="Picture 4">
              <a:extLst>
                <a:ext uri="{FF2B5EF4-FFF2-40B4-BE49-F238E27FC236}">
                  <a16:creationId xmlns:a16="http://schemas.microsoft.com/office/drawing/2014/main" xmlns="" id="{39863DB6-85C1-594C-B74C-28EF582B1A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48282" y="3084967"/>
              <a:ext cx="3990362" cy="22792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7" name="文字方塊 36">
              <a:extLst>
                <a:ext uri="{FF2B5EF4-FFF2-40B4-BE49-F238E27FC236}">
                  <a16:creationId xmlns:a16="http://schemas.microsoft.com/office/drawing/2014/main" xmlns="" id="{7E1592DB-4C94-404F-941C-DDDF6E03507C}"/>
                </a:ext>
              </a:extLst>
            </p:cNvPr>
            <p:cNvSpPr txBox="1"/>
            <p:nvPr/>
          </p:nvSpPr>
          <p:spPr>
            <a:xfrm>
              <a:off x="10569815" y="5047972"/>
              <a:ext cx="800219" cy="461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時間</a:t>
              </a:r>
            </a:p>
          </p:txBody>
        </p:sp>
        <p:sp>
          <p:nvSpPr>
            <p:cNvPr id="38" name="文字方塊 37">
              <a:extLst>
                <a:ext uri="{FF2B5EF4-FFF2-40B4-BE49-F238E27FC236}">
                  <a16:creationId xmlns:a16="http://schemas.microsoft.com/office/drawing/2014/main" xmlns="" id="{81D4209D-22A6-A048-BE34-ED1E9998B146}"/>
                </a:ext>
              </a:extLst>
            </p:cNvPr>
            <p:cNvSpPr txBox="1"/>
            <p:nvPr/>
          </p:nvSpPr>
          <p:spPr>
            <a:xfrm>
              <a:off x="6538679" y="2960673"/>
              <a:ext cx="80021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振幅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64496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7" grpId="0" animBg="1"/>
      <p:bldP spid="18" grpId="0" animBg="1"/>
      <p:bldP spid="20" grpId="0" animBg="1"/>
      <p:bldP spid="21" grpId="0" animBg="1"/>
      <p:bldP spid="22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>
            <a:extLst>
              <a:ext uri="{FF2B5EF4-FFF2-40B4-BE49-F238E27FC236}">
                <a16:creationId xmlns:a16="http://schemas.microsoft.com/office/drawing/2014/main" xmlns="" id="{E27745B7-41BC-4B17-B256-656E3A0E95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956" y="1053530"/>
            <a:ext cx="9315064" cy="4824536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30F2E1FC-8480-4FC9-86A8-D159FE3803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Ex</a:t>
            </a:r>
            <a:r>
              <a:rPr lang="zh-TW" altLang="en-US" dirty="0"/>
              <a:t>：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B52AF892-C52C-4021-8555-3138F3738E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44</a:t>
            </a:fld>
            <a:endParaRPr lang="en-US" altLang="zh-TW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xmlns="" id="{CCA77363-2C17-4C5B-A021-E73DA8F560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827" y="844353"/>
            <a:ext cx="627129" cy="5293544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xmlns="" id="{FB67B2B8-AC28-4E5C-9A3B-5C1BBCEC7C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19" r="36854"/>
          <a:stretch/>
        </p:blipFill>
        <p:spPr>
          <a:xfrm>
            <a:off x="1389956" y="5917167"/>
            <a:ext cx="9097738" cy="4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09454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圓角矩形 23">
            <a:extLst>
              <a:ext uri="{FF2B5EF4-FFF2-40B4-BE49-F238E27FC236}">
                <a16:creationId xmlns:a16="http://schemas.microsoft.com/office/drawing/2014/main" xmlns="" id="{C88CA284-A17F-8849-ABB3-4EB21F972FB3}"/>
              </a:ext>
            </a:extLst>
          </p:cNvPr>
          <p:cNvSpPr/>
          <p:nvPr/>
        </p:nvSpPr>
        <p:spPr>
          <a:xfrm>
            <a:off x="9427990" y="2781721"/>
            <a:ext cx="1299444" cy="1296000"/>
          </a:xfrm>
          <a:prstGeom prst="roundRect">
            <a:avLst/>
          </a:prstGeom>
          <a:solidFill>
            <a:srgbClr val="DBF2FD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kumimoji="1"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圓角矩形 22">
            <a:extLst>
              <a:ext uri="{FF2B5EF4-FFF2-40B4-BE49-F238E27FC236}">
                <a16:creationId xmlns:a16="http://schemas.microsoft.com/office/drawing/2014/main" xmlns="" id="{AE66E8C2-56C7-8943-BE0D-4142B8DC31F4}"/>
              </a:ext>
            </a:extLst>
          </p:cNvPr>
          <p:cNvSpPr/>
          <p:nvPr/>
        </p:nvSpPr>
        <p:spPr>
          <a:xfrm>
            <a:off x="7175326" y="2781721"/>
            <a:ext cx="1584000" cy="1296000"/>
          </a:xfrm>
          <a:prstGeom prst="roundRect">
            <a:avLst>
              <a:gd name="adj" fmla="val 11067"/>
            </a:avLst>
          </a:prstGeom>
          <a:solidFill>
            <a:srgbClr val="DBF2FD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kumimoji="1"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圓角矩形 21">
            <a:extLst>
              <a:ext uri="{FF2B5EF4-FFF2-40B4-BE49-F238E27FC236}">
                <a16:creationId xmlns:a16="http://schemas.microsoft.com/office/drawing/2014/main" xmlns="" id="{65CBDF40-7D1A-2540-BFE1-E6E421DFA302}"/>
              </a:ext>
            </a:extLst>
          </p:cNvPr>
          <p:cNvSpPr/>
          <p:nvPr/>
        </p:nvSpPr>
        <p:spPr>
          <a:xfrm>
            <a:off x="4871070" y="2781721"/>
            <a:ext cx="1584000" cy="1296000"/>
          </a:xfrm>
          <a:prstGeom prst="roundRect">
            <a:avLst>
              <a:gd name="adj" fmla="val 11067"/>
            </a:avLst>
          </a:prstGeom>
          <a:solidFill>
            <a:srgbClr val="DBF2FD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kumimoji="1"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圓角矩形 20">
            <a:extLst>
              <a:ext uri="{FF2B5EF4-FFF2-40B4-BE49-F238E27FC236}">
                <a16:creationId xmlns:a16="http://schemas.microsoft.com/office/drawing/2014/main" xmlns="" id="{B3832FB2-D861-5041-ACF0-D13AF00448E1}"/>
              </a:ext>
            </a:extLst>
          </p:cNvPr>
          <p:cNvSpPr/>
          <p:nvPr/>
        </p:nvSpPr>
        <p:spPr>
          <a:xfrm>
            <a:off x="2914111" y="2781721"/>
            <a:ext cx="1299444" cy="1296000"/>
          </a:xfrm>
          <a:prstGeom prst="roundRect">
            <a:avLst/>
          </a:prstGeom>
          <a:solidFill>
            <a:srgbClr val="DBF2FD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kumimoji="1"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圓角矩形 14">
            <a:extLst>
              <a:ext uri="{FF2B5EF4-FFF2-40B4-BE49-F238E27FC236}">
                <a16:creationId xmlns:a16="http://schemas.microsoft.com/office/drawing/2014/main" xmlns="" id="{CADCB167-E036-1545-A212-E8C678078518}"/>
              </a:ext>
            </a:extLst>
          </p:cNvPr>
          <p:cNvSpPr/>
          <p:nvPr/>
        </p:nvSpPr>
        <p:spPr>
          <a:xfrm>
            <a:off x="1054646" y="2781721"/>
            <a:ext cx="1299444" cy="1296000"/>
          </a:xfrm>
          <a:prstGeom prst="roundRect">
            <a:avLst/>
          </a:prstGeom>
          <a:solidFill>
            <a:srgbClr val="DBF2FD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kumimoji="1"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xmlns="" id="{8D042CD3-63AE-4078-970C-B2CFCA3F6A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聲音的量化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376674C4-5F15-4360-92C3-C493D6E82B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304587" cy="1417932"/>
          </a:xfrm>
        </p:spPr>
        <p:txBody>
          <a:bodyPr/>
          <a:lstStyle/>
          <a:p>
            <a:r>
              <a:rPr lang="zh-TW" altLang="en-US" dirty="0"/>
              <a:t>一個未經壓縮的聲音檔案大小，可透過取樣頻率、量化的位元組、通道數 　 、音檔時間（秒數）來計算：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C4BB358A-836A-4AA1-AB1B-277F54864E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45</a:t>
            </a:fld>
            <a:endParaRPr lang="en-US" altLang="zh-TW"/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xmlns="" id="{3EB2C7B5-FCBF-4D59-A382-E8E939B9FDAB}"/>
              </a:ext>
            </a:extLst>
          </p:cNvPr>
          <p:cNvGrpSpPr/>
          <p:nvPr/>
        </p:nvGrpSpPr>
        <p:grpSpPr>
          <a:xfrm>
            <a:off x="838622" y="4742413"/>
            <a:ext cx="10657184" cy="1710775"/>
            <a:chOff x="12476540" y="-2115083"/>
            <a:chExt cx="10657184" cy="1710775"/>
          </a:xfrm>
        </p:grpSpPr>
        <p:sp>
          <p:nvSpPr>
            <p:cNvPr id="6" name="矩形: 圓角 5">
              <a:extLst>
                <a:ext uri="{FF2B5EF4-FFF2-40B4-BE49-F238E27FC236}">
                  <a16:creationId xmlns:a16="http://schemas.microsoft.com/office/drawing/2014/main" xmlns="" id="{DC50D5D0-B05B-4373-BCD1-F9FCBE2246CD}"/>
                </a:ext>
              </a:extLst>
            </p:cNvPr>
            <p:cNvSpPr/>
            <p:nvPr/>
          </p:nvSpPr>
          <p:spPr>
            <a:xfrm>
              <a:off x="12548548" y="-2043074"/>
              <a:ext cx="448169" cy="408616"/>
            </a:xfrm>
            <a:prstGeom prst="roundRect">
              <a:avLst/>
            </a:prstGeom>
            <a:solidFill>
              <a:srgbClr val="F87EA3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" name="內容版面配置區 2">
              <a:extLst>
                <a:ext uri="{FF2B5EF4-FFF2-40B4-BE49-F238E27FC236}">
                  <a16:creationId xmlns:a16="http://schemas.microsoft.com/office/drawing/2014/main" xmlns="" id="{F2A4C135-16D8-476F-9EDF-7392103984F8}"/>
                </a:ext>
              </a:extLst>
            </p:cNvPr>
            <p:cNvSpPr txBox="1">
              <a:spLocks/>
            </p:cNvSpPr>
            <p:nvPr/>
          </p:nvSpPr>
          <p:spPr>
            <a:xfrm>
              <a:off x="12476540" y="-2115083"/>
              <a:ext cx="10657184" cy="1710775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484687" indent="-370392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Calibri" panose="020F0502020204030204" pitchFamily="34" charset="0"/>
                <a:buChar char="▪"/>
                <a:tabLst/>
                <a:defRPr sz="360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1pPr>
              <a:lvl2pPr marL="831798" indent="-355578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Arial" pitchFamily="34" charset="0"/>
                <a:buChar char="–"/>
                <a:defRPr sz="3600" b="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2pPr>
              <a:lvl3pPr marL="960905" indent="0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Arial" pitchFamily="34" charset="0"/>
                <a:buNone/>
                <a:defRPr sz="360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3pPr>
              <a:lvl4pPr marL="2133463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743023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352584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962146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571704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81266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538163" indent="-425450">
                <a:buFont typeface="Calibri" panose="020F0502020204030204" pitchFamily="34" charset="0"/>
                <a:buNone/>
              </a:pPr>
              <a:r>
                <a:rPr lang="zh-TW" altLang="en-US" sz="2800" b="1" dirty="0">
                  <a:solidFill>
                    <a:schemeClr val="bg1"/>
                  </a:solidFill>
                </a:rPr>
                <a:t>註 </a:t>
              </a:r>
              <a:r>
                <a:rPr lang="zh-TW" altLang="en-US" sz="2800" dirty="0"/>
                <a:t>一般電腦的容量是以「位元組」來計算，所以計算檔案大小時「量化的位元數」要</a:t>
              </a:r>
              <a:r>
                <a:rPr lang="en-US" altLang="zh-TW" sz="2800" dirty="0"/>
                <a:t>÷8</a:t>
              </a:r>
              <a:r>
                <a:rPr lang="zh-TW" altLang="en-US" sz="2800" dirty="0"/>
                <a:t>，換算成位元組。</a:t>
              </a:r>
            </a:p>
            <a:p>
              <a:pPr marL="538163" indent="-425450">
                <a:buFont typeface="Calibri" panose="020F0502020204030204" pitchFamily="34" charset="0"/>
                <a:buNone/>
              </a:pPr>
              <a:endParaRPr lang="zh-TW" altLang="en-US" sz="2800" dirty="0"/>
            </a:p>
          </p:txBody>
        </p:sp>
      </p:grpSp>
      <p:grpSp>
        <p:nvGrpSpPr>
          <p:cNvPr id="19" name="群組 18">
            <a:extLst>
              <a:ext uri="{FF2B5EF4-FFF2-40B4-BE49-F238E27FC236}">
                <a16:creationId xmlns:a16="http://schemas.microsoft.com/office/drawing/2014/main" xmlns="" id="{D2413299-BC80-454A-B0C2-851C47E37102}"/>
              </a:ext>
            </a:extLst>
          </p:cNvPr>
          <p:cNvGrpSpPr/>
          <p:nvPr/>
        </p:nvGrpSpPr>
        <p:grpSpPr>
          <a:xfrm>
            <a:off x="1162523" y="2853730"/>
            <a:ext cx="9469187" cy="1200329"/>
            <a:chOff x="1162523" y="2853730"/>
            <a:chExt cx="9469187" cy="1200329"/>
          </a:xfrm>
        </p:grpSpPr>
        <p:sp>
          <p:nvSpPr>
            <p:cNvPr id="8" name="文字方塊 7">
              <a:extLst>
                <a:ext uri="{FF2B5EF4-FFF2-40B4-BE49-F238E27FC236}">
                  <a16:creationId xmlns:a16="http://schemas.microsoft.com/office/drawing/2014/main" xmlns="" id="{323BE781-74B1-415A-9990-BD528322A700}"/>
                </a:ext>
              </a:extLst>
            </p:cNvPr>
            <p:cNvSpPr txBox="1"/>
            <p:nvPr/>
          </p:nvSpPr>
          <p:spPr>
            <a:xfrm>
              <a:off x="1162523" y="2853730"/>
              <a:ext cx="1107996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36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檔案</a:t>
              </a:r>
              <a:endParaRPr lang="en-US" altLang="zh-TW" sz="36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sz="36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大小</a:t>
              </a:r>
            </a:p>
          </p:txBody>
        </p:sp>
        <p:sp>
          <p:nvSpPr>
            <p:cNvPr id="9" name="文字方塊 8">
              <a:extLst>
                <a:ext uri="{FF2B5EF4-FFF2-40B4-BE49-F238E27FC236}">
                  <a16:creationId xmlns:a16="http://schemas.microsoft.com/office/drawing/2014/main" xmlns="" id="{84C7EEFA-7E8D-4EA8-9FAE-8866008BC796}"/>
                </a:ext>
              </a:extLst>
            </p:cNvPr>
            <p:cNvSpPr txBox="1"/>
            <p:nvPr/>
          </p:nvSpPr>
          <p:spPr>
            <a:xfrm>
              <a:off x="7202582" y="3130729"/>
              <a:ext cx="156966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36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通道數</a:t>
              </a:r>
            </a:p>
          </p:txBody>
        </p:sp>
        <p:sp>
          <p:nvSpPr>
            <p:cNvPr id="10" name="文字方塊 9">
              <a:extLst>
                <a:ext uri="{FF2B5EF4-FFF2-40B4-BE49-F238E27FC236}">
                  <a16:creationId xmlns:a16="http://schemas.microsoft.com/office/drawing/2014/main" xmlns="" id="{73279837-1566-4F63-BA6B-2F4852345D74}"/>
                </a:ext>
              </a:extLst>
            </p:cNvPr>
            <p:cNvSpPr txBox="1"/>
            <p:nvPr/>
          </p:nvSpPr>
          <p:spPr>
            <a:xfrm>
              <a:off x="3021988" y="2853730"/>
              <a:ext cx="1107996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36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取樣</a:t>
              </a:r>
              <a:endParaRPr lang="en-US" altLang="zh-TW" sz="36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sz="36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頻率</a:t>
              </a:r>
            </a:p>
          </p:txBody>
        </p:sp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xmlns="" id="{3B630992-66B0-41AF-BC75-4010966D6639}"/>
                </a:ext>
              </a:extLst>
            </p:cNvPr>
            <p:cNvSpPr txBox="1"/>
            <p:nvPr/>
          </p:nvSpPr>
          <p:spPr>
            <a:xfrm>
              <a:off x="4881453" y="2853730"/>
              <a:ext cx="1569660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36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量化的</a:t>
              </a:r>
              <a:endParaRPr lang="en-US" altLang="zh-TW" sz="36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sz="36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位元組</a:t>
              </a:r>
            </a:p>
          </p:txBody>
        </p:sp>
        <p:sp>
          <p:nvSpPr>
            <p:cNvPr id="12" name="文字方塊 11">
              <a:extLst>
                <a:ext uri="{FF2B5EF4-FFF2-40B4-BE49-F238E27FC236}">
                  <a16:creationId xmlns:a16="http://schemas.microsoft.com/office/drawing/2014/main" xmlns="" id="{EF7E2C14-899E-45AF-8D94-B963B7CFB9DA}"/>
                </a:ext>
              </a:extLst>
            </p:cNvPr>
            <p:cNvSpPr txBox="1"/>
            <p:nvPr/>
          </p:nvSpPr>
          <p:spPr>
            <a:xfrm>
              <a:off x="9523714" y="3130729"/>
              <a:ext cx="110799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36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秒數</a:t>
              </a:r>
            </a:p>
          </p:txBody>
        </p:sp>
        <p:sp>
          <p:nvSpPr>
            <p:cNvPr id="13" name="文字方塊 12">
              <a:extLst>
                <a:ext uri="{FF2B5EF4-FFF2-40B4-BE49-F238E27FC236}">
                  <a16:creationId xmlns:a16="http://schemas.microsoft.com/office/drawing/2014/main" xmlns="" id="{301EB5F4-DC91-4D30-BEF5-277AA4200A8B}"/>
                </a:ext>
              </a:extLst>
            </p:cNvPr>
            <p:cNvSpPr txBox="1"/>
            <p:nvPr/>
          </p:nvSpPr>
          <p:spPr>
            <a:xfrm>
              <a:off x="2354090" y="3130729"/>
              <a:ext cx="5843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36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＝</a:t>
              </a:r>
            </a:p>
          </p:txBody>
        </p:sp>
        <p:sp>
          <p:nvSpPr>
            <p:cNvPr id="14" name="文字方塊 13">
              <a:extLst>
                <a:ext uri="{FF2B5EF4-FFF2-40B4-BE49-F238E27FC236}">
                  <a16:creationId xmlns:a16="http://schemas.microsoft.com/office/drawing/2014/main" xmlns="" id="{1BD92397-72A8-4BFF-9DAB-5D6D62810A08}"/>
                </a:ext>
              </a:extLst>
            </p:cNvPr>
            <p:cNvSpPr txBox="1"/>
            <p:nvPr/>
          </p:nvSpPr>
          <p:spPr>
            <a:xfrm>
              <a:off x="4213555" y="3130729"/>
              <a:ext cx="5843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3600" b="1" i="0" u="none" strike="noStrike" baseline="0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× </a:t>
              </a:r>
            </a:p>
          </p:txBody>
        </p:sp>
        <p:sp>
          <p:nvSpPr>
            <p:cNvPr id="16" name="文字方塊 15">
              <a:extLst>
                <a:ext uri="{FF2B5EF4-FFF2-40B4-BE49-F238E27FC236}">
                  <a16:creationId xmlns:a16="http://schemas.microsoft.com/office/drawing/2014/main" xmlns="" id="{D78CBCAD-CED1-4EDC-9F97-59F7CC9C168F}"/>
                </a:ext>
              </a:extLst>
            </p:cNvPr>
            <p:cNvSpPr txBox="1"/>
            <p:nvPr/>
          </p:nvSpPr>
          <p:spPr>
            <a:xfrm>
              <a:off x="6534684" y="3130729"/>
              <a:ext cx="5843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3600" b="1" i="0" u="none" strike="noStrike" baseline="0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× </a:t>
              </a:r>
            </a:p>
          </p:txBody>
        </p:sp>
        <p:sp>
          <p:nvSpPr>
            <p:cNvPr id="18" name="文字方塊 17">
              <a:extLst>
                <a:ext uri="{FF2B5EF4-FFF2-40B4-BE49-F238E27FC236}">
                  <a16:creationId xmlns:a16="http://schemas.microsoft.com/office/drawing/2014/main" xmlns="" id="{E4577CC5-2226-49B5-AD3A-C36302C7C64F}"/>
                </a:ext>
              </a:extLst>
            </p:cNvPr>
            <p:cNvSpPr txBox="1"/>
            <p:nvPr/>
          </p:nvSpPr>
          <p:spPr>
            <a:xfrm>
              <a:off x="8855813" y="3130729"/>
              <a:ext cx="5843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3600" b="1" i="0" u="none" strike="noStrike" baseline="0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× </a:t>
              </a:r>
            </a:p>
          </p:txBody>
        </p:sp>
      </p:grpSp>
      <p:pic>
        <p:nvPicPr>
          <p:cNvPr id="20" name="圖片 19">
            <a:hlinkClick r:id="rId2" action="ppaction://hlinksldjump"/>
            <a:extLst>
              <a:ext uri="{FF2B5EF4-FFF2-40B4-BE49-F238E27FC236}">
                <a16:creationId xmlns:a16="http://schemas.microsoft.com/office/drawing/2014/main" xmlns="" id="{B74A9699-02CC-465D-BD53-3D2A37196C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199" b="93578" l="1887" r="91824">
                        <a14:foregroundMark x1="22327" y1="25382" x2="44025" y2="37003"/>
                        <a14:foregroundMark x1="27673" y1="17431" x2="38679" y2="3394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78480" y="1652836"/>
            <a:ext cx="698449" cy="718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03639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xmlns="" id="{0D05BA09-2C24-41CF-95FB-CB74583BC6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46</a:t>
            </a:fld>
            <a:endParaRPr lang="en-US" altLang="zh-TW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48DBD9BB-2307-4317-8BA5-E5FBB091FA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304859" cy="5521446"/>
          </a:xfrm>
        </p:spPr>
        <p:txBody>
          <a:bodyPr/>
          <a:lstStyle/>
          <a:p>
            <a:r>
              <a:rPr lang="zh-TW" altLang="en-US" dirty="0"/>
              <a:t>通道數是指聲音的通道數量，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常見的為單聲道及雙聲道（立體聲）。</a:t>
            </a:r>
            <a:endParaRPr lang="en-US" altLang="zh-TW" dirty="0"/>
          </a:p>
          <a:p>
            <a:r>
              <a:rPr lang="zh-TW" altLang="en-US" dirty="0"/>
              <a:t>單聲道：聲音都儲存在同一聲道中。</a:t>
            </a:r>
            <a:endParaRPr lang="en-US" altLang="zh-TW" dirty="0"/>
          </a:p>
          <a:p>
            <a:r>
              <a:rPr lang="zh-TW" altLang="en-US" dirty="0"/>
              <a:t>雙聲道：聲音儲存成左、右兩個聲道，可以建構出空間環境的聲音感受。</a:t>
            </a:r>
          </a:p>
        </p:txBody>
      </p:sp>
    </p:spTree>
    <p:extLst>
      <p:ext uri="{BB962C8B-B14F-4D97-AF65-F5344CB8AC3E}">
        <p14:creationId xmlns:p14="http://schemas.microsoft.com/office/powerpoint/2010/main" val="282672203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xmlns="" id="{3A831158-D261-4E54-AC57-8BEC91FF81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假設有一首</a:t>
            </a:r>
            <a:r>
              <a:rPr lang="en-US" altLang="zh-TW" dirty="0"/>
              <a:t>1</a:t>
            </a:r>
            <a:r>
              <a:rPr lang="zh-TW" altLang="en-US" dirty="0"/>
              <a:t>分鐘、單聲道的歌曲， 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取樣頻率為</a:t>
            </a:r>
            <a:r>
              <a:rPr lang="en-US" altLang="zh-TW" dirty="0"/>
              <a:t>44.1kHz</a:t>
            </a:r>
            <a:r>
              <a:rPr lang="zh-TW" altLang="en-US" dirty="0"/>
              <a:t>，並以</a:t>
            </a:r>
            <a:r>
              <a:rPr lang="en-US" altLang="zh-TW" dirty="0"/>
              <a:t>24</a:t>
            </a:r>
            <a:r>
              <a:rPr lang="zh-TW" altLang="en-US" dirty="0"/>
              <a:t>位元量化，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想一想，其數位化後的檔案大小為何？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xmlns="" id="{EC14D0A0-519F-4698-BC22-0A938372922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49274" y="3070696"/>
            <a:ext cx="11304587" cy="3239418"/>
          </a:xfrm>
        </p:spPr>
        <p:txBody>
          <a:bodyPr/>
          <a:lstStyle/>
          <a:p>
            <a:r>
              <a:rPr lang="zh-TW" altLang="en-US" sz="3200" dirty="0"/>
              <a:t>檔案大小＝取樣頻率</a:t>
            </a:r>
            <a:r>
              <a:rPr lang="en-US" altLang="zh-TW" sz="3200" dirty="0"/>
              <a:t>(Hz)×</a:t>
            </a:r>
            <a:r>
              <a:rPr lang="zh-TW" altLang="en-US" sz="3200" dirty="0"/>
              <a:t>量化的位元組</a:t>
            </a:r>
            <a:r>
              <a:rPr lang="en-US" altLang="zh-TW" sz="3200" dirty="0"/>
              <a:t>(byte)×</a:t>
            </a:r>
            <a:r>
              <a:rPr lang="zh-TW" altLang="en-US" sz="3200" dirty="0"/>
              <a:t>通道數</a:t>
            </a:r>
            <a:r>
              <a:rPr lang="en-US" altLang="zh-TW" sz="3200" dirty="0"/>
              <a:t>×</a:t>
            </a:r>
            <a:r>
              <a:rPr lang="zh-TW" altLang="en-US" sz="3200" dirty="0"/>
              <a:t>秒數</a:t>
            </a:r>
            <a:endParaRPr lang="en-US" altLang="zh-TW" sz="3200" dirty="0"/>
          </a:p>
          <a:p>
            <a:pPr marL="1739900"/>
            <a:r>
              <a:rPr lang="zh-TW" altLang="en-US" sz="3200" dirty="0"/>
              <a:t>＝</a:t>
            </a:r>
            <a:r>
              <a:rPr lang="en-US" altLang="zh-TW" sz="3200" dirty="0"/>
              <a:t>  44.1×1000  ×            24÷8             ×    1     ×1×60</a:t>
            </a:r>
          </a:p>
          <a:p>
            <a:pPr marL="1739900"/>
            <a:r>
              <a:rPr lang="zh-TW" altLang="en-US" sz="3200" dirty="0"/>
              <a:t>＝</a:t>
            </a:r>
            <a:r>
              <a:rPr lang="en-US" altLang="zh-TW" sz="3200" dirty="0"/>
              <a:t>  7938000 (bytes) </a:t>
            </a:r>
          </a:p>
          <a:p>
            <a:pPr marL="1822450"/>
            <a:r>
              <a:rPr lang="en-US" altLang="zh-TW" sz="3200" dirty="0"/>
              <a:t>≒  7751.95 KB</a:t>
            </a:r>
          </a:p>
          <a:p>
            <a:pPr marL="1822450"/>
            <a:r>
              <a:rPr lang="en-US" altLang="zh-TW" sz="3200" dirty="0"/>
              <a:t>≒  7.57 MB</a:t>
            </a:r>
            <a:endParaRPr lang="zh-TW" altLang="en-US" sz="3200" dirty="0"/>
          </a:p>
          <a:p>
            <a:pPr marL="1739900"/>
            <a:endParaRPr lang="zh-TW" altLang="en-US" sz="3200" dirty="0"/>
          </a:p>
          <a:p>
            <a:pPr marL="1739900"/>
            <a:endParaRPr lang="zh-TW" altLang="en-US" sz="3200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E570D45A-87C9-4E0C-81EE-1B5F912D05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47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8099469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F4710B57-C19C-4D99-85A4-DBB28A3C11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3.</a:t>
            </a:r>
            <a:r>
              <a:rPr lang="zh-TW" altLang="en-US" dirty="0"/>
              <a:t> 聲音的編修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xmlns="" id="{B0ECAFD7-E751-446B-A95A-1B51498A56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48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95326216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0121D73D-7297-402A-A69B-AD73274029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聲音的編修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FED42757-8B2E-481E-B3AC-B6F58AEF0A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數位化後的聲音檔案，可透過音樂編輯軟體進行編修。</a:t>
            </a:r>
            <a:endParaRPr lang="en-US" altLang="zh-TW" dirty="0"/>
          </a:p>
          <a:p>
            <a:r>
              <a:rPr lang="zh-TW" altLang="en-US" dirty="0"/>
              <a:t>常見軟體：</a:t>
            </a:r>
            <a:r>
              <a:rPr lang="en-US" altLang="zh-TW" dirty="0"/>
              <a:t>Audacity</a:t>
            </a:r>
            <a:r>
              <a:rPr lang="zh-TW" altLang="en-US" dirty="0"/>
              <a:t> 　 </a:t>
            </a:r>
            <a:r>
              <a:rPr lang="en-US" altLang="zh-TW" dirty="0"/>
              <a:t> </a:t>
            </a:r>
            <a:r>
              <a:rPr lang="zh-TW" altLang="en-US" dirty="0"/>
              <a:t>、</a:t>
            </a:r>
            <a:r>
              <a:rPr lang="en-US" altLang="zh-TW" dirty="0"/>
              <a:t>Wave Editor </a:t>
            </a:r>
            <a:r>
              <a:rPr lang="zh-TW" altLang="en-US" dirty="0"/>
              <a:t>等。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13FBA67C-9805-4DEB-8B13-0F4D975F51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49</a:t>
            </a:fld>
            <a:endParaRPr lang="en-US" altLang="zh-TW"/>
          </a:p>
        </p:txBody>
      </p:sp>
      <p:pic>
        <p:nvPicPr>
          <p:cNvPr id="5" name="圖片 4">
            <a:hlinkClick r:id="rId2" action="ppaction://hlinksldjump"/>
            <a:extLst>
              <a:ext uri="{FF2B5EF4-FFF2-40B4-BE49-F238E27FC236}">
                <a16:creationId xmlns:a16="http://schemas.microsoft.com/office/drawing/2014/main" xmlns="" id="{B1873662-39E4-4CE9-8EAE-0A09865C28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199" b="93578" l="1887" r="91824">
                        <a14:foregroundMark x1="22327" y1="25382" x2="44025" y2="37003"/>
                        <a14:foregroundMark x1="27673" y1="17431" x2="38679" y2="3394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36717" y="1773610"/>
            <a:ext cx="698449" cy="718217"/>
          </a:xfrm>
          <a:prstGeom prst="rect">
            <a:avLst/>
          </a:prstGeom>
        </p:spPr>
      </p:pic>
      <p:grpSp>
        <p:nvGrpSpPr>
          <p:cNvPr id="7" name="群組 6">
            <a:extLst>
              <a:ext uri="{FF2B5EF4-FFF2-40B4-BE49-F238E27FC236}">
                <a16:creationId xmlns:a16="http://schemas.microsoft.com/office/drawing/2014/main" xmlns="" id="{FCBA2842-2EC1-4440-9667-1BAD1645EC76}"/>
              </a:ext>
            </a:extLst>
          </p:cNvPr>
          <p:cNvGrpSpPr/>
          <p:nvPr/>
        </p:nvGrpSpPr>
        <p:grpSpPr>
          <a:xfrm>
            <a:off x="764845" y="2799176"/>
            <a:ext cx="10874705" cy="3798474"/>
            <a:chOff x="764845" y="2799176"/>
            <a:chExt cx="10874705" cy="3798474"/>
          </a:xfrm>
        </p:grpSpPr>
        <p:pic>
          <p:nvPicPr>
            <p:cNvPr id="4098" name="Picture 2">
              <a:extLst>
                <a:ext uri="{FF2B5EF4-FFF2-40B4-BE49-F238E27FC236}">
                  <a16:creationId xmlns:a16="http://schemas.microsoft.com/office/drawing/2014/main" xmlns="" id="{46B1228F-E3B1-435C-9B99-1AD3660EA5A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14489" y="3875400"/>
              <a:ext cx="2825061" cy="27222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語音泡泡: 圓角矩形 5">
              <a:extLst>
                <a:ext uri="{FF2B5EF4-FFF2-40B4-BE49-F238E27FC236}">
                  <a16:creationId xmlns:a16="http://schemas.microsoft.com/office/drawing/2014/main" xmlns="" id="{190C7B11-4876-46F3-A095-E4DE54C2D012}"/>
                </a:ext>
              </a:extLst>
            </p:cNvPr>
            <p:cNvSpPr/>
            <p:nvPr/>
          </p:nvSpPr>
          <p:spPr>
            <a:xfrm>
              <a:off x="764845" y="2799176"/>
              <a:ext cx="7346585" cy="3137171"/>
            </a:xfrm>
            <a:prstGeom prst="wedgeRoundRectCallout">
              <a:avLst>
                <a:gd name="adj1" fmla="val 58388"/>
                <a:gd name="adj2" fmla="val -7943"/>
                <a:gd name="adj3" fmla="val 16667"/>
              </a:avLst>
            </a:prstGeom>
            <a:solidFill>
              <a:schemeClr val="bg1"/>
            </a:solidFill>
            <a:ln w="38100">
              <a:solidFill>
                <a:schemeClr val="bg1">
                  <a:lumMod val="75000"/>
                </a:schemeClr>
              </a:solidFill>
            </a:ln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課本畫面使用</a:t>
              </a:r>
              <a:r>
                <a:rPr lang="en-US" altLang="zh-TW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Audacity 2.4.1 </a:t>
              </a:r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版本，由於軟體會不定時改版更新，因此最新版的介面、翻譯，可能略有不同。</a:t>
              </a:r>
              <a:endPara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>
                <a:lnSpc>
                  <a:spcPct val="130000"/>
                </a:lnSpc>
              </a:pPr>
              <a:endPara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>
                <a:lnSpc>
                  <a:spcPct val="130000"/>
                </a:lnSpc>
              </a:pPr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官網：</a:t>
              </a:r>
              <a:r>
                <a:rPr lang="en-US" altLang="zh-TW" sz="2800" dirty="0">
                  <a:latin typeface="微軟正黑體" panose="020B0604030504040204" pitchFamily="34" charset="-120"/>
                  <a:ea typeface="微軟正黑體" panose="020B0604030504040204" pitchFamily="34" charset="-120"/>
                  <a:hlinkClick r:id="rId6"/>
                </a:rPr>
                <a:t>https://www.audacityteam.org/</a:t>
              </a:r>
              <a:endPara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736014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黑帆、白帆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</a:t>
            </a:fld>
            <a:endParaRPr lang="en-US" altLang="zh-TW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0166" y="1008982"/>
            <a:ext cx="7215238" cy="5433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16" descr="aeb35954c1194c43b14419472334549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81156" y="1024650"/>
            <a:ext cx="4081466" cy="54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DFD24A51-5780-40F2-A63B-CE6331022B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介面說明</a:t>
            </a:r>
          </a:p>
        </p:txBody>
      </p:sp>
      <p:pic>
        <p:nvPicPr>
          <p:cNvPr id="8" name="內容版面配置區 7">
            <a:extLst>
              <a:ext uri="{FF2B5EF4-FFF2-40B4-BE49-F238E27FC236}">
                <a16:creationId xmlns:a16="http://schemas.microsoft.com/office/drawing/2014/main" xmlns="" id="{AD566BD5-9B23-4119-8764-1987F7F69D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14815" y="931863"/>
            <a:ext cx="9160783" cy="5521325"/>
          </a:xfrm>
        </p:spPr>
      </p:pic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CCD1A441-896C-4E50-8C5E-A1C17AA48B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50</a:t>
            </a:fld>
            <a:endParaRPr lang="en-US" altLang="zh-TW"/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xmlns="" id="{B676EE3A-6481-4B92-B5E1-E2A68F9BD2AA}"/>
              </a:ext>
            </a:extLst>
          </p:cNvPr>
          <p:cNvSpPr txBox="1"/>
          <p:nvPr/>
        </p:nvSpPr>
        <p:spPr>
          <a:xfrm>
            <a:off x="8053849" y="1095921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功能表</a:t>
            </a: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xmlns="" id="{3B46CE6A-FC6E-41EC-802F-41D75E7373C2}"/>
              </a:ext>
            </a:extLst>
          </p:cNvPr>
          <p:cNvSpPr/>
          <p:nvPr/>
        </p:nvSpPr>
        <p:spPr>
          <a:xfrm>
            <a:off x="1528997" y="1471890"/>
            <a:ext cx="8044378" cy="936000"/>
          </a:xfrm>
          <a:prstGeom prst="roundRect">
            <a:avLst>
              <a:gd name="adj" fmla="val 9519"/>
            </a:avLst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xmlns="" id="{D5097E18-EC5A-46EE-BCE5-B7F91C47C8EA}"/>
              </a:ext>
            </a:extLst>
          </p:cNvPr>
          <p:cNvSpPr txBox="1"/>
          <p:nvPr/>
        </p:nvSpPr>
        <p:spPr>
          <a:xfrm>
            <a:off x="9573375" y="1709058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工具列</a:t>
            </a:r>
          </a:p>
        </p:txBody>
      </p:sp>
      <p:sp>
        <p:nvSpPr>
          <p:cNvPr id="16" name="矩形: 圓角 15">
            <a:extLst>
              <a:ext uri="{FF2B5EF4-FFF2-40B4-BE49-F238E27FC236}">
                <a16:creationId xmlns:a16="http://schemas.microsoft.com/office/drawing/2014/main" xmlns="" id="{195EBC92-B29C-45D5-A6D6-38AF6A80B4CA}"/>
              </a:ext>
            </a:extLst>
          </p:cNvPr>
          <p:cNvSpPr/>
          <p:nvPr/>
        </p:nvSpPr>
        <p:spPr>
          <a:xfrm>
            <a:off x="1528997" y="1182753"/>
            <a:ext cx="6496248" cy="28800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矩形: 圓角 16">
            <a:extLst>
              <a:ext uri="{FF2B5EF4-FFF2-40B4-BE49-F238E27FC236}">
                <a16:creationId xmlns:a16="http://schemas.microsoft.com/office/drawing/2014/main" xmlns="" id="{A3D127A6-355D-4505-BBF0-04D4AB1B0612}"/>
              </a:ext>
            </a:extLst>
          </p:cNvPr>
          <p:cNvSpPr/>
          <p:nvPr/>
        </p:nvSpPr>
        <p:spPr>
          <a:xfrm>
            <a:off x="1528997" y="2406228"/>
            <a:ext cx="9001000" cy="32400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xmlns="" id="{844516F1-90EB-4BD1-A16B-747BDB46649B}"/>
              </a:ext>
            </a:extLst>
          </p:cNvPr>
          <p:cNvSpPr txBox="1"/>
          <p:nvPr/>
        </p:nvSpPr>
        <p:spPr>
          <a:xfrm>
            <a:off x="10603834" y="2337396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時間軸</a:t>
            </a: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xmlns="" id="{B6857294-170D-4BC2-92A9-CB329063E221}"/>
              </a:ext>
            </a:extLst>
          </p:cNvPr>
          <p:cNvSpPr txBox="1"/>
          <p:nvPr/>
        </p:nvSpPr>
        <p:spPr>
          <a:xfrm>
            <a:off x="5475499" y="3862335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編輯區</a:t>
            </a:r>
            <a:endParaRPr lang="en-US" altLang="zh-TW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xmlns="" id="{C5B44203-F5DF-4FDF-9A0E-50ED186AE755}"/>
              </a:ext>
            </a:extLst>
          </p:cNvPr>
          <p:cNvSpPr txBox="1"/>
          <p:nvPr/>
        </p:nvSpPr>
        <p:spPr>
          <a:xfrm>
            <a:off x="9614530" y="5696893"/>
            <a:ext cx="17235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時間工具列</a:t>
            </a:r>
          </a:p>
        </p:txBody>
      </p:sp>
      <p:sp>
        <p:nvSpPr>
          <p:cNvPr id="22" name="矩形: 圓角 21">
            <a:extLst>
              <a:ext uri="{FF2B5EF4-FFF2-40B4-BE49-F238E27FC236}">
                <a16:creationId xmlns:a16="http://schemas.microsoft.com/office/drawing/2014/main" xmlns="" id="{21A3A504-D359-4068-A156-3A09789DD0DA}"/>
              </a:ext>
            </a:extLst>
          </p:cNvPr>
          <p:cNvSpPr/>
          <p:nvPr/>
        </p:nvSpPr>
        <p:spPr>
          <a:xfrm>
            <a:off x="1528997" y="2743167"/>
            <a:ext cx="9001000" cy="2700000"/>
          </a:xfrm>
          <a:prstGeom prst="roundRect">
            <a:avLst>
              <a:gd name="adj" fmla="val 4277"/>
            </a:avLst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矩形: 圓角 22">
            <a:extLst>
              <a:ext uri="{FF2B5EF4-FFF2-40B4-BE49-F238E27FC236}">
                <a16:creationId xmlns:a16="http://schemas.microsoft.com/office/drawing/2014/main" xmlns="" id="{16ECD148-5E18-4C22-B8A0-428521CAB87B}"/>
              </a:ext>
            </a:extLst>
          </p:cNvPr>
          <p:cNvSpPr/>
          <p:nvPr/>
        </p:nvSpPr>
        <p:spPr>
          <a:xfrm>
            <a:off x="1528997" y="5459725"/>
            <a:ext cx="8044378" cy="93600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2135149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xmlns="" id="{D582C584-75C7-4B23-99CC-DF7827F1AE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請比較看看，匯出的</a:t>
            </a:r>
            <a:r>
              <a:rPr lang="en-US" altLang="zh-TW" dirty="0"/>
              <a:t>WAV </a:t>
            </a:r>
            <a:r>
              <a:rPr lang="zh-TW" altLang="en-US" dirty="0"/>
              <a:t>檔和</a:t>
            </a:r>
            <a:r>
              <a:rPr lang="en-US" altLang="zh-TW" dirty="0"/>
              <a:t>MP3 </a:t>
            </a:r>
            <a:r>
              <a:rPr lang="zh-TW" altLang="en-US" dirty="0"/>
              <a:t>檔，哪種檔案比較小？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xmlns="" id="{6A318EB8-BA83-4FE3-A161-CBC56A23BBC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94605" y="2841502"/>
            <a:ext cx="10944945" cy="2388492"/>
          </a:xfrm>
        </p:spPr>
        <p:txBody>
          <a:bodyPr/>
          <a:lstStyle/>
          <a:p>
            <a:r>
              <a:rPr lang="en-US" altLang="zh-TW" dirty="0"/>
              <a:t>MP3</a:t>
            </a:r>
            <a:r>
              <a:rPr lang="zh-TW" altLang="en-US" dirty="0"/>
              <a:t>檔較</a:t>
            </a:r>
            <a:r>
              <a:rPr lang="en-US" altLang="zh-TW" dirty="0"/>
              <a:t>WAV</a:t>
            </a:r>
            <a:r>
              <a:rPr lang="zh-TW" altLang="en-US" dirty="0"/>
              <a:t>檔小。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FDAD206C-49D5-4450-B893-8CD5068C70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51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2975721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>
          <a:xfrm>
            <a:off x="334390" y="2853730"/>
            <a:ext cx="11521633" cy="890536"/>
          </a:xfrm>
        </p:spPr>
        <p:txBody>
          <a:bodyPr/>
          <a:lstStyle/>
          <a:p>
            <a:r>
              <a:rPr lang="en-US" altLang="zh-TW" dirty="0"/>
              <a:t>1</a:t>
            </a:r>
            <a:r>
              <a:rPr lang="zh-TW" altLang="en-US" dirty="0"/>
              <a:t>．</a:t>
            </a:r>
            <a:r>
              <a:rPr lang="en-US" altLang="zh-TW" dirty="0"/>
              <a:t>3 </a:t>
            </a:r>
            <a:r>
              <a:rPr lang="zh-TW" altLang="en-US" dirty="0"/>
              <a:t>聲音數位化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結束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52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2459165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>
            <a:extLst>
              <a:ext uri="{FF2B5EF4-FFF2-40B4-BE49-F238E27FC236}">
                <a16:creationId xmlns="" xmlns:a16="http://schemas.microsoft.com/office/drawing/2014/main" id="{738DE608-CEE0-487A-BD21-6156FDF17D5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414686" y="1398803"/>
            <a:ext cx="5472608" cy="4551271"/>
          </a:xfrm>
        </p:spPr>
        <p:txBody>
          <a:bodyPr/>
          <a:lstStyle/>
          <a:p>
            <a:r>
              <a:rPr lang="zh-TW" altLang="en-US" dirty="0">
                <a:hlinkClick r:id="rId2" action="ppaction://hlinksldjump"/>
              </a:rPr>
              <a:t>認識數位影像</a:t>
            </a:r>
            <a:endParaRPr lang="en-US" altLang="zh-TW" dirty="0"/>
          </a:p>
          <a:p>
            <a:r>
              <a:rPr lang="zh-TW" altLang="en-US" dirty="0">
                <a:hlinkClick r:id="rId3" action="ppaction://hlinksldjump"/>
              </a:rPr>
              <a:t>影像的取樣</a:t>
            </a:r>
            <a:endParaRPr lang="en-US" altLang="zh-TW" dirty="0"/>
          </a:p>
          <a:p>
            <a:r>
              <a:rPr lang="zh-TW" altLang="en-US" dirty="0">
                <a:hlinkClick r:id="rId4" action="ppaction://hlinksldjump"/>
              </a:rPr>
              <a:t>影像的量化</a:t>
            </a:r>
            <a:endParaRPr lang="en-US" altLang="zh-TW" dirty="0"/>
          </a:p>
          <a:p>
            <a:r>
              <a:rPr lang="zh-TW" altLang="en-US" dirty="0">
                <a:hlinkClick r:id="rId5" action="ppaction://hlinksldjump"/>
              </a:rPr>
              <a:t>影響的編修</a:t>
            </a:r>
            <a:endParaRPr lang="en-US" altLang="zh-TW" dirty="0"/>
          </a:p>
        </p:txBody>
      </p:sp>
      <p:sp>
        <p:nvSpPr>
          <p:cNvPr id="4" name="標題 3">
            <a:extLst>
              <a:ext uri="{FF2B5EF4-FFF2-40B4-BE49-F238E27FC236}">
                <a16:creationId xmlns="" xmlns:a16="http://schemas.microsoft.com/office/drawing/2014/main" id="{A1E6C7B9-8214-4FD5-852E-4A8C505A8E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74826" y="545662"/>
            <a:ext cx="8424936" cy="912313"/>
          </a:xfrm>
        </p:spPr>
        <p:txBody>
          <a:bodyPr/>
          <a:lstStyle/>
          <a:p>
            <a:r>
              <a:rPr lang="zh-TW" altLang="en-US" sz="5400" dirty="0"/>
              <a:t>影像數位化</a:t>
            </a:r>
          </a:p>
        </p:txBody>
      </p:sp>
      <p:sp>
        <p:nvSpPr>
          <p:cNvPr id="8" name="副標題 2">
            <a:extLst>
              <a:ext uri="{FF2B5EF4-FFF2-40B4-BE49-F238E27FC236}">
                <a16:creationId xmlns="" xmlns:a16="http://schemas.microsoft.com/office/drawing/2014/main" id="{66CDD31E-BD07-4D9C-81E4-66C3F9443A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8582" y="189434"/>
            <a:ext cx="2592287" cy="766142"/>
          </a:xfrm>
        </p:spPr>
        <p:txBody>
          <a:bodyPr/>
          <a:lstStyle/>
          <a:p>
            <a:r>
              <a:rPr lang="en-US" altLang="zh-TW" sz="6000" dirty="0"/>
              <a:t>1-4 </a:t>
            </a:r>
            <a:endParaRPr lang="zh-TW" altLang="en-US" sz="6000" dirty="0"/>
          </a:p>
        </p:txBody>
      </p:sp>
    </p:spTree>
    <p:extLst>
      <p:ext uri="{BB962C8B-B14F-4D97-AF65-F5344CB8AC3E}">
        <p14:creationId xmlns:p14="http://schemas.microsoft.com/office/powerpoint/2010/main" val="3253146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F4710B57-C19C-4D99-85A4-DBB28A3C11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1.</a:t>
            </a:r>
            <a:r>
              <a:rPr lang="zh-TW" altLang="en-US" dirty="0"/>
              <a:t> 認識數位影像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B0ECAFD7-E751-446B-A95A-1B51498A56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54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10454906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579BD192-973C-AA43-A270-0879314BD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/>
              <a:t>常見的數位影像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CC6A8A81-0CF2-5E4A-8B2A-EBAC8B8C74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55</a:t>
            </a:fld>
            <a:endParaRPr lang="en-US" altLang="zh-TW"/>
          </a:p>
        </p:txBody>
      </p:sp>
      <p:sp>
        <p:nvSpPr>
          <p:cNvPr id="5" name="文字方塊 4">
            <a:extLst>
              <a:ext uri="{FF2B5EF4-FFF2-40B4-BE49-F238E27FC236}">
                <a16:creationId xmlns="" xmlns:a16="http://schemas.microsoft.com/office/drawing/2014/main" id="{84107924-148C-A248-92B6-ECFC513130B7}"/>
              </a:ext>
            </a:extLst>
          </p:cNvPr>
          <p:cNvSpPr txBox="1"/>
          <p:nvPr/>
        </p:nvSpPr>
        <p:spPr>
          <a:xfrm>
            <a:off x="2331651" y="1469788"/>
            <a:ext cx="1656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點陣圖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="" xmlns:a16="http://schemas.microsoft.com/office/drawing/2014/main" id="{E659E862-863C-6846-A7F2-B90A6AD5ACD7}"/>
              </a:ext>
            </a:extLst>
          </p:cNvPr>
          <p:cNvSpPr txBox="1"/>
          <p:nvPr/>
        </p:nvSpPr>
        <p:spPr>
          <a:xfrm>
            <a:off x="7895406" y="1469788"/>
            <a:ext cx="1656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向量圖</a:t>
            </a:r>
          </a:p>
        </p:txBody>
      </p:sp>
      <p:pic>
        <p:nvPicPr>
          <p:cNvPr id="10" name="圖片 9">
            <a:extLst>
              <a:ext uri="{FF2B5EF4-FFF2-40B4-BE49-F238E27FC236}">
                <a16:creationId xmlns="" xmlns:a16="http://schemas.microsoft.com/office/drawing/2014/main" id="{578EF046-4F04-A448-86EC-CBE4D843C34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55" b="9287"/>
          <a:stretch/>
        </p:blipFill>
        <p:spPr>
          <a:xfrm>
            <a:off x="1431551" y="2261875"/>
            <a:ext cx="3456384" cy="4048748"/>
          </a:xfrm>
          <a:prstGeom prst="rect">
            <a:avLst/>
          </a:prstGeom>
        </p:spPr>
      </p:pic>
      <p:grpSp>
        <p:nvGrpSpPr>
          <p:cNvPr id="16" name="群組 15">
            <a:extLst>
              <a:ext uri="{FF2B5EF4-FFF2-40B4-BE49-F238E27FC236}">
                <a16:creationId xmlns="" xmlns:a16="http://schemas.microsoft.com/office/drawing/2014/main" id="{3D709CD7-19AC-C644-B14A-D051E2DFDAEB}"/>
              </a:ext>
            </a:extLst>
          </p:cNvPr>
          <p:cNvGrpSpPr/>
          <p:nvPr/>
        </p:nvGrpSpPr>
        <p:grpSpPr>
          <a:xfrm>
            <a:off x="6995306" y="2445101"/>
            <a:ext cx="3456384" cy="3865522"/>
            <a:chOff x="7077366" y="2463110"/>
            <a:chExt cx="3491991" cy="3905344"/>
          </a:xfrm>
        </p:grpSpPr>
        <p:sp>
          <p:nvSpPr>
            <p:cNvPr id="12" name="橢圓 11">
              <a:extLst>
                <a:ext uri="{FF2B5EF4-FFF2-40B4-BE49-F238E27FC236}">
                  <a16:creationId xmlns="" xmlns:a16="http://schemas.microsoft.com/office/drawing/2014/main" id="{6E96123D-240F-6D48-B733-1FDB94A1386D}"/>
                </a:ext>
              </a:extLst>
            </p:cNvPr>
            <p:cNvSpPr/>
            <p:nvPr/>
          </p:nvSpPr>
          <p:spPr>
            <a:xfrm>
              <a:off x="7077366" y="3123578"/>
              <a:ext cx="3491991" cy="3244876"/>
            </a:xfrm>
            <a:custGeom>
              <a:avLst/>
              <a:gdLst>
                <a:gd name="connsiteX0" fmla="*/ 0 w 3384885"/>
                <a:gd name="connsiteY0" fmla="*/ 1692443 h 3384885"/>
                <a:gd name="connsiteX1" fmla="*/ 1692443 w 3384885"/>
                <a:gd name="connsiteY1" fmla="*/ 0 h 3384885"/>
                <a:gd name="connsiteX2" fmla="*/ 3384886 w 3384885"/>
                <a:gd name="connsiteY2" fmla="*/ 1692443 h 3384885"/>
                <a:gd name="connsiteX3" fmla="*/ 1692443 w 3384885"/>
                <a:gd name="connsiteY3" fmla="*/ 3384886 h 3384885"/>
                <a:gd name="connsiteX4" fmla="*/ 0 w 3384885"/>
                <a:gd name="connsiteY4" fmla="*/ 1692443 h 3384885"/>
                <a:gd name="connsiteX0" fmla="*/ 0 w 3450916"/>
                <a:gd name="connsiteY0" fmla="*/ 1748845 h 3441288"/>
                <a:gd name="connsiteX1" fmla="*/ 1692443 w 3450916"/>
                <a:gd name="connsiteY1" fmla="*/ 56402 h 3441288"/>
                <a:gd name="connsiteX2" fmla="*/ 2990708 w 3450916"/>
                <a:gd name="connsiteY2" fmla="*/ 527007 h 3441288"/>
                <a:gd name="connsiteX3" fmla="*/ 3384886 w 3450916"/>
                <a:gd name="connsiteY3" fmla="*/ 1748845 h 3441288"/>
                <a:gd name="connsiteX4" fmla="*/ 1692443 w 3450916"/>
                <a:gd name="connsiteY4" fmla="*/ 3441288 h 3441288"/>
                <a:gd name="connsiteX5" fmla="*/ 0 w 3450916"/>
                <a:gd name="connsiteY5" fmla="*/ 1748845 h 3441288"/>
                <a:gd name="connsiteX0" fmla="*/ 81073 w 3531989"/>
                <a:gd name="connsiteY0" fmla="*/ 1692945 h 3385388"/>
                <a:gd name="connsiteX1" fmla="*/ 423583 w 3531989"/>
                <a:gd name="connsiteY1" fmla="*/ 542358 h 3385388"/>
                <a:gd name="connsiteX2" fmla="*/ 1773516 w 3531989"/>
                <a:gd name="connsiteY2" fmla="*/ 502 h 3385388"/>
                <a:gd name="connsiteX3" fmla="*/ 3071781 w 3531989"/>
                <a:gd name="connsiteY3" fmla="*/ 471107 h 3385388"/>
                <a:gd name="connsiteX4" fmla="*/ 3465959 w 3531989"/>
                <a:gd name="connsiteY4" fmla="*/ 1692945 h 3385388"/>
                <a:gd name="connsiteX5" fmla="*/ 1773516 w 3531989"/>
                <a:gd name="connsiteY5" fmla="*/ 3385388 h 3385388"/>
                <a:gd name="connsiteX6" fmla="*/ 81073 w 3531989"/>
                <a:gd name="connsiteY6" fmla="*/ 1692945 h 3385388"/>
                <a:gd name="connsiteX0" fmla="*/ 81073 w 3531989"/>
                <a:gd name="connsiteY0" fmla="*/ 1444881 h 3137324"/>
                <a:gd name="connsiteX1" fmla="*/ 423583 w 3531989"/>
                <a:gd name="connsiteY1" fmla="*/ 294294 h 3137324"/>
                <a:gd name="connsiteX2" fmla="*/ 1749766 w 3531989"/>
                <a:gd name="connsiteY2" fmla="*/ 13695 h 3137324"/>
                <a:gd name="connsiteX3" fmla="*/ 3071781 w 3531989"/>
                <a:gd name="connsiteY3" fmla="*/ 223043 h 3137324"/>
                <a:gd name="connsiteX4" fmla="*/ 3465959 w 3531989"/>
                <a:gd name="connsiteY4" fmla="*/ 1444881 h 3137324"/>
                <a:gd name="connsiteX5" fmla="*/ 1773516 w 3531989"/>
                <a:gd name="connsiteY5" fmla="*/ 3137324 h 3137324"/>
                <a:gd name="connsiteX6" fmla="*/ 81073 w 3531989"/>
                <a:gd name="connsiteY6" fmla="*/ 1444881 h 3137324"/>
                <a:gd name="connsiteX0" fmla="*/ 81073 w 3531989"/>
                <a:gd name="connsiteY0" fmla="*/ 1492542 h 3184985"/>
                <a:gd name="connsiteX1" fmla="*/ 423583 w 3531989"/>
                <a:gd name="connsiteY1" fmla="*/ 341955 h 3184985"/>
                <a:gd name="connsiteX2" fmla="*/ 1749766 w 3531989"/>
                <a:gd name="connsiteY2" fmla="*/ 61356 h 3184985"/>
                <a:gd name="connsiteX3" fmla="*/ 3071781 w 3531989"/>
                <a:gd name="connsiteY3" fmla="*/ 270704 h 3184985"/>
                <a:gd name="connsiteX4" fmla="*/ 3465959 w 3531989"/>
                <a:gd name="connsiteY4" fmla="*/ 1492542 h 3184985"/>
                <a:gd name="connsiteX5" fmla="*/ 1773516 w 3531989"/>
                <a:gd name="connsiteY5" fmla="*/ 3184985 h 3184985"/>
                <a:gd name="connsiteX6" fmla="*/ 81073 w 3531989"/>
                <a:gd name="connsiteY6" fmla="*/ 1492542 h 3184985"/>
                <a:gd name="connsiteX0" fmla="*/ 81073 w 3531989"/>
                <a:gd name="connsiteY0" fmla="*/ 1460712 h 3153155"/>
                <a:gd name="connsiteX1" fmla="*/ 423583 w 3531989"/>
                <a:gd name="connsiteY1" fmla="*/ 310125 h 3153155"/>
                <a:gd name="connsiteX2" fmla="*/ 1749766 w 3531989"/>
                <a:gd name="connsiteY2" fmla="*/ 29526 h 3153155"/>
                <a:gd name="connsiteX3" fmla="*/ 3071781 w 3531989"/>
                <a:gd name="connsiteY3" fmla="*/ 238874 h 3153155"/>
                <a:gd name="connsiteX4" fmla="*/ 3465959 w 3531989"/>
                <a:gd name="connsiteY4" fmla="*/ 1460712 h 3153155"/>
                <a:gd name="connsiteX5" fmla="*/ 1773516 w 3531989"/>
                <a:gd name="connsiteY5" fmla="*/ 3153155 h 3153155"/>
                <a:gd name="connsiteX6" fmla="*/ 81073 w 3531989"/>
                <a:gd name="connsiteY6" fmla="*/ 1460712 h 3153155"/>
                <a:gd name="connsiteX0" fmla="*/ 81073 w 3531989"/>
                <a:gd name="connsiteY0" fmla="*/ 1414984 h 3107427"/>
                <a:gd name="connsiteX1" fmla="*/ 423583 w 3531989"/>
                <a:gd name="connsiteY1" fmla="*/ 264397 h 3107427"/>
                <a:gd name="connsiteX2" fmla="*/ 1524135 w 3531989"/>
                <a:gd name="connsiteY2" fmla="*/ 55050 h 3107427"/>
                <a:gd name="connsiteX3" fmla="*/ 3071781 w 3531989"/>
                <a:gd name="connsiteY3" fmla="*/ 193146 h 3107427"/>
                <a:gd name="connsiteX4" fmla="*/ 3465959 w 3531989"/>
                <a:gd name="connsiteY4" fmla="*/ 1414984 h 3107427"/>
                <a:gd name="connsiteX5" fmla="*/ 1773516 w 3531989"/>
                <a:gd name="connsiteY5" fmla="*/ 3107427 h 3107427"/>
                <a:gd name="connsiteX6" fmla="*/ 81073 w 3531989"/>
                <a:gd name="connsiteY6" fmla="*/ 1414984 h 3107427"/>
                <a:gd name="connsiteX0" fmla="*/ 81073 w 3531989"/>
                <a:gd name="connsiteY0" fmla="*/ 1421125 h 3113568"/>
                <a:gd name="connsiteX1" fmla="*/ 423583 w 3531989"/>
                <a:gd name="connsiteY1" fmla="*/ 270538 h 3113568"/>
                <a:gd name="connsiteX2" fmla="*/ 1524135 w 3531989"/>
                <a:gd name="connsiteY2" fmla="*/ 61191 h 3113568"/>
                <a:gd name="connsiteX3" fmla="*/ 3071781 w 3531989"/>
                <a:gd name="connsiteY3" fmla="*/ 199287 h 3113568"/>
                <a:gd name="connsiteX4" fmla="*/ 3465959 w 3531989"/>
                <a:gd name="connsiteY4" fmla="*/ 1421125 h 3113568"/>
                <a:gd name="connsiteX5" fmla="*/ 1773516 w 3531989"/>
                <a:gd name="connsiteY5" fmla="*/ 3113568 h 3113568"/>
                <a:gd name="connsiteX6" fmla="*/ 81073 w 3531989"/>
                <a:gd name="connsiteY6" fmla="*/ 1421125 h 3113568"/>
                <a:gd name="connsiteX0" fmla="*/ 81073 w 3523874"/>
                <a:gd name="connsiteY0" fmla="*/ 1359934 h 3052377"/>
                <a:gd name="connsiteX1" fmla="*/ 423583 w 3523874"/>
                <a:gd name="connsiteY1" fmla="*/ 209347 h 3052377"/>
                <a:gd name="connsiteX2" fmla="*/ 1524135 w 3523874"/>
                <a:gd name="connsiteY2" fmla="*/ 0 h 3052377"/>
                <a:gd name="connsiteX3" fmla="*/ 2157381 w 3523874"/>
                <a:gd name="connsiteY3" fmla="*/ 54969 h 3052377"/>
                <a:gd name="connsiteX4" fmla="*/ 3071781 w 3523874"/>
                <a:gd name="connsiteY4" fmla="*/ 138096 h 3052377"/>
                <a:gd name="connsiteX5" fmla="*/ 3465959 w 3523874"/>
                <a:gd name="connsiteY5" fmla="*/ 1359934 h 3052377"/>
                <a:gd name="connsiteX6" fmla="*/ 1773516 w 3523874"/>
                <a:gd name="connsiteY6" fmla="*/ 3052377 h 3052377"/>
                <a:gd name="connsiteX7" fmla="*/ 81073 w 3523874"/>
                <a:gd name="connsiteY7" fmla="*/ 1359934 h 3052377"/>
                <a:gd name="connsiteX0" fmla="*/ 81073 w 3523874"/>
                <a:gd name="connsiteY0" fmla="*/ 1515876 h 3208319"/>
                <a:gd name="connsiteX1" fmla="*/ 423583 w 3523874"/>
                <a:gd name="connsiteY1" fmla="*/ 365289 h 3208319"/>
                <a:gd name="connsiteX2" fmla="*/ 1524135 w 3523874"/>
                <a:gd name="connsiteY2" fmla="*/ 155942 h 3208319"/>
                <a:gd name="connsiteX3" fmla="*/ 2157381 w 3523874"/>
                <a:gd name="connsiteY3" fmla="*/ 210911 h 3208319"/>
                <a:gd name="connsiteX4" fmla="*/ 3071781 w 3523874"/>
                <a:gd name="connsiteY4" fmla="*/ 294038 h 3208319"/>
                <a:gd name="connsiteX5" fmla="*/ 3465959 w 3523874"/>
                <a:gd name="connsiteY5" fmla="*/ 1515876 h 3208319"/>
                <a:gd name="connsiteX6" fmla="*/ 1773516 w 3523874"/>
                <a:gd name="connsiteY6" fmla="*/ 3208319 h 3208319"/>
                <a:gd name="connsiteX7" fmla="*/ 81073 w 3523874"/>
                <a:gd name="connsiteY7" fmla="*/ 1515876 h 3208319"/>
                <a:gd name="connsiteX0" fmla="*/ 81073 w 3523874"/>
                <a:gd name="connsiteY0" fmla="*/ 1492281 h 3184724"/>
                <a:gd name="connsiteX1" fmla="*/ 423583 w 3523874"/>
                <a:gd name="connsiteY1" fmla="*/ 341694 h 3184724"/>
                <a:gd name="connsiteX2" fmla="*/ 1524135 w 3523874"/>
                <a:gd name="connsiteY2" fmla="*/ 132347 h 3184724"/>
                <a:gd name="connsiteX3" fmla="*/ 1991127 w 3523874"/>
                <a:gd name="connsiteY3" fmla="*/ 222942 h 3184724"/>
                <a:gd name="connsiteX4" fmla="*/ 3071781 w 3523874"/>
                <a:gd name="connsiteY4" fmla="*/ 270443 h 3184724"/>
                <a:gd name="connsiteX5" fmla="*/ 3465959 w 3523874"/>
                <a:gd name="connsiteY5" fmla="*/ 1492281 h 3184724"/>
                <a:gd name="connsiteX6" fmla="*/ 1773516 w 3523874"/>
                <a:gd name="connsiteY6" fmla="*/ 3184724 h 3184724"/>
                <a:gd name="connsiteX7" fmla="*/ 81073 w 3523874"/>
                <a:gd name="connsiteY7" fmla="*/ 1492281 h 3184724"/>
                <a:gd name="connsiteX0" fmla="*/ 81073 w 3523874"/>
                <a:gd name="connsiteY0" fmla="*/ 1492281 h 3184724"/>
                <a:gd name="connsiteX1" fmla="*/ 423583 w 3523874"/>
                <a:gd name="connsiteY1" fmla="*/ 341694 h 3184724"/>
                <a:gd name="connsiteX2" fmla="*/ 1524135 w 3523874"/>
                <a:gd name="connsiteY2" fmla="*/ 132347 h 3184724"/>
                <a:gd name="connsiteX3" fmla="*/ 1991127 w 3523874"/>
                <a:gd name="connsiteY3" fmla="*/ 222942 h 3184724"/>
                <a:gd name="connsiteX4" fmla="*/ 3071781 w 3523874"/>
                <a:gd name="connsiteY4" fmla="*/ 270443 h 3184724"/>
                <a:gd name="connsiteX5" fmla="*/ 3465959 w 3523874"/>
                <a:gd name="connsiteY5" fmla="*/ 1492281 h 3184724"/>
                <a:gd name="connsiteX6" fmla="*/ 1773516 w 3523874"/>
                <a:gd name="connsiteY6" fmla="*/ 3184724 h 3184724"/>
                <a:gd name="connsiteX7" fmla="*/ 81073 w 3523874"/>
                <a:gd name="connsiteY7" fmla="*/ 1492281 h 3184724"/>
                <a:gd name="connsiteX0" fmla="*/ 81073 w 3523874"/>
                <a:gd name="connsiteY0" fmla="*/ 1492281 h 3184724"/>
                <a:gd name="connsiteX1" fmla="*/ 423583 w 3523874"/>
                <a:gd name="connsiteY1" fmla="*/ 341694 h 3184724"/>
                <a:gd name="connsiteX2" fmla="*/ 1524135 w 3523874"/>
                <a:gd name="connsiteY2" fmla="*/ 132347 h 3184724"/>
                <a:gd name="connsiteX3" fmla="*/ 1991127 w 3523874"/>
                <a:gd name="connsiteY3" fmla="*/ 222942 h 3184724"/>
                <a:gd name="connsiteX4" fmla="*/ 3071781 w 3523874"/>
                <a:gd name="connsiteY4" fmla="*/ 270443 h 3184724"/>
                <a:gd name="connsiteX5" fmla="*/ 3465959 w 3523874"/>
                <a:gd name="connsiteY5" fmla="*/ 1492281 h 3184724"/>
                <a:gd name="connsiteX6" fmla="*/ 1773516 w 3523874"/>
                <a:gd name="connsiteY6" fmla="*/ 3184724 h 3184724"/>
                <a:gd name="connsiteX7" fmla="*/ 81073 w 3523874"/>
                <a:gd name="connsiteY7" fmla="*/ 1492281 h 3184724"/>
                <a:gd name="connsiteX0" fmla="*/ 81073 w 3536956"/>
                <a:gd name="connsiteY0" fmla="*/ 1465834 h 3158277"/>
                <a:gd name="connsiteX1" fmla="*/ 423583 w 3536956"/>
                <a:gd name="connsiteY1" fmla="*/ 315247 h 3158277"/>
                <a:gd name="connsiteX2" fmla="*/ 1524135 w 3536956"/>
                <a:gd name="connsiteY2" fmla="*/ 105900 h 3158277"/>
                <a:gd name="connsiteX3" fmla="*/ 1991127 w 3536956"/>
                <a:gd name="connsiteY3" fmla="*/ 196495 h 3158277"/>
                <a:gd name="connsiteX4" fmla="*/ 3178659 w 3536956"/>
                <a:gd name="connsiteY4" fmla="*/ 327123 h 3158277"/>
                <a:gd name="connsiteX5" fmla="*/ 3465959 w 3536956"/>
                <a:gd name="connsiteY5" fmla="*/ 1465834 h 3158277"/>
                <a:gd name="connsiteX6" fmla="*/ 1773516 w 3536956"/>
                <a:gd name="connsiteY6" fmla="*/ 3158277 h 3158277"/>
                <a:gd name="connsiteX7" fmla="*/ 81073 w 3536956"/>
                <a:gd name="connsiteY7" fmla="*/ 1465834 h 3158277"/>
                <a:gd name="connsiteX0" fmla="*/ 75801 w 3531684"/>
                <a:gd name="connsiteY0" fmla="*/ 1501325 h 3193768"/>
                <a:gd name="connsiteX1" fmla="*/ 442062 w 3531684"/>
                <a:gd name="connsiteY1" fmla="*/ 125107 h 3193768"/>
                <a:gd name="connsiteX2" fmla="*/ 1518863 w 3531684"/>
                <a:gd name="connsiteY2" fmla="*/ 141391 h 3193768"/>
                <a:gd name="connsiteX3" fmla="*/ 1985855 w 3531684"/>
                <a:gd name="connsiteY3" fmla="*/ 231986 h 3193768"/>
                <a:gd name="connsiteX4" fmla="*/ 3173387 w 3531684"/>
                <a:gd name="connsiteY4" fmla="*/ 362614 h 3193768"/>
                <a:gd name="connsiteX5" fmla="*/ 3460687 w 3531684"/>
                <a:gd name="connsiteY5" fmla="*/ 1501325 h 3193768"/>
                <a:gd name="connsiteX6" fmla="*/ 1768244 w 3531684"/>
                <a:gd name="connsiteY6" fmla="*/ 3193768 h 3193768"/>
                <a:gd name="connsiteX7" fmla="*/ 75801 w 3531684"/>
                <a:gd name="connsiteY7" fmla="*/ 1501325 h 3193768"/>
                <a:gd name="connsiteX0" fmla="*/ 86715 w 3542598"/>
                <a:gd name="connsiteY0" fmla="*/ 1465834 h 3158277"/>
                <a:gd name="connsiteX1" fmla="*/ 405475 w 3542598"/>
                <a:gd name="connsiteY1" fmla="*/ 243995 h 3158277"/>
                <a:gd name="connsiteX2" fmla="*/ 1529777 w 3542598"/>
                <a:gd name="connsiteY2" fmla="*/ 105900 h 3158277"/>
                <a:gd name="connsiteX3" fmla="*/ 1996769 w 3542598"/>
                <a:gd name="connsiteY3" fmla="*/ 196495 h 3158277"/>
                <a:gd name="connsiteX4" fmla="*/ 3184301 w 3542598"/>
                <a:gd name="connsiteY4" fmla="*/ 327123 h 3158277"/>
                <a:gd name="connsiteX5" fmla="*/ 3471601 w 3542598"/>
                <a:gd name="connsiteY5" fmla="*/ 1465834 h 3158277"/>
                <a:gd name="connsiteX6" fmla="*/ 1779158 w 3542598"/>
                <a:gd name="connsiteY6" fmla="*/ 3158277 h 3158277"/>
                <a:gd name="connsiteX7" fmla="*/ 86715 w 3542598"/>
                <a:gd name="connsiteY7" fmla="*/ 1465834 h 3158277"/>
                <a:gd name="connsiteX0" fmla="*/ 86715 w 3542598"/>
                <a:gd name="connsiteY0" fmla="*/ 1465834 h 3158277"/>
                <a:gd name="connsiteX1" fmla="*/ 405475 w 3542598"/>
                <a:gd name="connsiteY1" fmla="*/ 243995 h 3158277"/>
                <a:gd name="connsiteX2" fmla="*/ 1529777 w 3542598"/>
                <a:gd name="connsiteY2" fmla="*/ 105900 h 3158277"/>
                <a:gd name="connsiteX3" fmla="*/ 1996769 w 3542598"/>
                <a:gd name="connsiteY3" fmla="*/ 196495 h 3158277"/>
                <a:gd name="connsiteX4" fmla="*/ 3184301 w 3542598"/>
                <a:gd name="connsiteY4" fmla="*/ 327123 h 3158277"/>
                <a:gd name="connsiteX5" fmla="*/ 3471601 w 3542598"/>
                <a:gd name="connsiteY5" fmla="*/ 1465834 h 3158277"/>
                <a:gd name="connsiteX6" fmla="*/ 1779158 w 3542598"/>
                <a:gd name="connsiteY6" fmla="*/ 3158277 h 3158277"/>
                <a:gd name="connsiteX7" fmla="*/ 86715 w 3542598"/>
                <a:gd name="connsiteY7" fmla="*/ 1465834 h 3158277"/>
                <a:gd name="connsiteX0" fmla="*/ 78192 w 3534075"/>
                <a:gd name="connsiteY0" fmla="*/ 1465834 h 3158277"/>
                <a:gd name="connsiteX1" fmla="*/ 396952 w 3534075"/>
                <a:gd name="connsiteY1" fmla="*/ 243995 h 3158277"/>
                <a:gd name="connsiteX2" fmla="*/ 1521254 w 3534075"/>
                <a:gd name="connsiteY2" fmla="*/ 105900 h 3158277"/>
                <a:gd name="connsiteX3" fmla="*/ 1988246 w 3534075"/>
                <a:gd name="connsiteY3" fmla="*/ 196495 h 3158277"/>
                <a:gd name="connsiteX4" fmla="*/ 3175778 w 3534075"/>
                <a:gd name="connsiteY4" fmla="*/ 327123 h 3158277"/>
                <a:gd name="connsiteX5" fmla="*/ 3463078 w 3534075"/>
                <a:gd name="connsiteY5" fmla="*/ 1465834 h 3158277"/>
                <a:gd name="connsiteX6" fmla="*/ 1770635 w 3534075"/>
                <a:gd name="connsiteY6" fmla="*/ 3158277 h 3158277"/>
                <a:gd name="connsiteX7" fmla="*/ 78192 w 3534075"/>
                <a:gd name="connsiteY7" fmla="*/ 1465834 h 3158277"/>
                <a:gd name="connsiteX0" fmla="*/ 92521 w 3548404"/>
                <a:gd name="connsiteY0" fmla="*/ 1465834 h 3158277"/>
                <a:gd name="connsiteX1" fmla="*/ 411281 w 3548404"/>
                <a:gd name="connsiteY1" fmla="*/ 243995 h 3158277"/>
                <a:gd name="connsiteX2" fmla="*/ 1535583 w 3548404"/>
                <a:gd name="connsiteY2" fmla="*/ 105900 h 3158277"/>
                <a:gd name="connsiteX3" fmla="*/ 2002575 w 3548404"/>
                <a:gd name="connsiteY3" fmla="*/ 196495 h 3158277"/>
                <a:gd name="connsiteX4" fmla="*/ 3190107 w 3548404"/>
                <a:gd name="connsiteY4" fmla="*/ 327123 h 3158277"/>
                <a:gd name="connsiteX5" fmla="*/ 3477407 w 3548404"/>
                <a:gd name="connsiteY5" fmla="*/ 1465834 h 3158277"/>
                <a:gd name="connsiteX6" fmla="*/ 1784964 w 3548404"/>
                <a:gd name="connsiteY6" fmla="*/ 3158277 h 3158277"/>
                <a:gd name="connsiteX7" fmla="*/ 92521 w 3548404"/>
                <a:gd name="connsiteY7" fmla="*/ 1465834 h 3158277"/>
                <a:gd name="connsiteX0" fmla="*/ 92521 w 3548404"/>
                <a:gd name="connsiteY0" fmla="*/ 1465834 h 3158277"/>
                <a:gd name="connsiteX1" fmla="*/ 411281 w 3548404"/>
                <a:gd name="connsiteY1" fmla="*/ 243995 h 3158277"/>
                <a:gd name="connsiteX2" fmla="*/ 1535583 w 3548404"/>
                <a:gd name="connsiteY2" fmla="*/ 105900 h 3158277"/>
                <a:gd name="connsiteX3" fmla="*/ 2002575 w 3548404"/>
                <a:gd name="connsiteY3" fmla="*/ 196495 h 3158277"/>
                <a:gd name="connsiteX4" fmla="*/ 3190107 w 3548404"/>
                <a:gd name="connsiteY4" fmla="*/ 327123 h 3158277"/>
                <a:gd name="connsiteX5" fmla="*/ 3477407 w 3548404"/>
                <a:gd name="connsiteY5" fmla="*/ 1465834 h 3158277"/>
                <a:gd name="connsiteX6" fmla="*/ 1784964 w 3548404"/>
                <a:gd name="connsiteY6" fmla="*/ 3158277 h 3158277"/>
                <a:gd name="connsiteX7" fmla="*/ 92521 w 3548404"/>
                <a:gd name="connsiteY7" fmla="*/ 1465834 h 3158277"/>
                <a:gd name="connsiteX0" fmla="*/ 92521 w 3548404"/>
                <a:gd name="connsiteY0" fmla="*/ 1494604 h 3187047"/>
                <a:gd name="connsiteX1" fmla="*/ 411281 w 3548404"/>
                <a:gd name="connsiteY1" fmla="*/ 272765 h 3187047"/>
                <a:gd name="connsiteX2" fmla="*/ 1535583 w 3548404"/>
                <a:gd name="connsiteY2" fmla="*/ 134670 h 3187047"/>
                <a:gd name="connsiteX3" fmla="*/ 2002575 w 3548404"/>
                <a:gd name="connsiteY3" fmla="*/ 225265 h 3187047"/>
                <a:gd name="connsiteX4" fmla="*/ 3190107 w 3548404"/>
                <a:gd name="connsiteY4" fmla="*/ 355893 h 3187047"/>
                <a:gd name="connsiteX5" fmla="*/ 3477407 w 3548404"/>
                <a:gd name="connsiteY5" fmla="*/ 1494604 h 3187047"/>
                <a:gd name="connsiteX6" fmla="*/ 1784964 w 3548404"/>
                <a:gd name="connsiteY6" fmla="*/ 3187047 h 3187047"/>
                <a:gd name="connsiteX7" fmla="*/ 92521 w 3548404"/>
                <a:gd name="connsiteY7" fmla="*/ 1494604 h 3187047"/>
                <a:gd name="connsiteX0" fmla="*/ 92521 w 3548404"/>
                <a:gd name="connsiteY0" fmla="*/ 1494604 h 3187047"/>
                <a:gd name="connsiteX1" fmla="*/ 411281 w 3548404"/>
                <a:gd name="connsiteY1" fmla="*/ 272765 h 3187047"/>
                <a:gd name="connsiteX2" fmla="*/ 1535583 w 3548404"/>
                <a:gd name="connsiteY2" fmla="*/ 134670 h 3187047"/>
                <a:gd name="connsiteX3" fmla="*/ 2002575 w 3548404"/>
                <a:gd name="connsiteY3" fmla="*/ 225265 h 3187047"/>
                <a:gd name="connsiteX4" fmla="*/ 3190107 w 3548404"/>
                <a:gd name="connsiteY4" fmla="*/ 355893 h 3187047"/>
                <a:gd name="connsiteX5" fmla="*/ 3477407 w 3548404"/>
                <a:gd name="connsiteY5" fmla="*/ 1494604 h 3187047"/>
                <a:gd name="connsiteX6" fmla="*/ 1784964 w 3548404"/>
                <a:gd name="connsiteY6" fmla="*/ 3187047 h 3187047"/>
                <a:gd name="connsiteX7" fmla="*/ 92521 w 3548404"/>
                <a:gd name="connsiteY7" fmla="*/ 1494604 h 3187047"/>
                <a:gd name="connsiteX0" fmla="*/ 92521 w 3548404"/>
                <a:gd name="connsiteY0" fmla="*/ 1494604 h 3187047"/>
                <a:gd name="connsiteX1" fmla="*/ 411281 w 3548404"/>
                <a:gd name="connsiteY1" fmla="*/ 272765 h 3187047"/>
                <a:gd name="connsiteX2" fmla="*/ 1535583 w 3548404"/>
                <a:gd name="connsiteY2" fmla="*/ 134670 h 3187047"/>
                <a:gd name="connsiteX3" fmla="*/ 2002575 w 3548404"/>
                <a:gd name="connsiteY3" fmla="*/ 225265 h 3187047"/>
                <a:gd name="connsiteX4" fmla="*/ 3190107 w 3548404"/>
                <a:gd name="connsiteY4" fmla="*/ 355893 h 3187047"/>
                <a:gd name="connsiteX5" fmla="*/ 3477407 w 3548404"/>
                <a:gd name="connsiteY5" fmla="*/ 1494604 h 3187047"/>
                <a:gd name="connsiteX6" fmla="*/ 1784964 w 3548404"/>
                <a:gd name="connsiteY6" fmla="*/ 3187047 h 3187047"/>
                <a:gd name="connsiteX7" fmla="*/ 92521 w 3548404"/>
                <a:gd name="connsiteY7" fmla="*/ 1494604 h 3187047"/>
                <a:gd name="connsiteX0" fmla="*/ 37461 w 3493344"/>
                <a:gd name="connsiteY0" fmla="*/ 1494604 h 3281171"/>
                <a:gd name="connsiteX1" fmla="*/ 356221 w 3493344"/>
                <a:gd name="connsiteY1" fmla="*/ 272765 h 3281171"/>
                <a:gd name="connsiteX2" fmla="*/ 1480523 w 3493344"/>
                <a:gd name="connsiteY2" fmla="*/ 134670 h 3281171"/>
                <a:gd name="connsiteX3" fmla="*/ 1947515 w 3493344"/>
                <a:gd name="connsiteY3" fmla="*/ 225265 h 3281171"/>
                <a:gd name="connsiteX4" fmla="*/ 3135047 w 3493344"/>
                <a:gd name="connsiteY4" fmla="*/ 355893 h 3281171"/>
                <a:gd name="connsiteX5" fmla="*/ 3422347 w 3493344"/>
                <a:gd name="connsiteY5" fmla="*/ 1494604 h 3281171"/>
                <a:gd name="connsiteX6" fmla="*/ 1729904 w 3493344"/>
                <a:gd name="connsiteY6" fmla="*/ 3187047 h 3281171"/>
                <a:gd name="connsiteX7" fmla="*/ 961862 w 3493344"/>
                <a:gd name="connsiteY7" fmla="*/ 2897212 h 3281171"/>
                <a:gd name="connsiteX8" fmla="*/ 37461 w 3493344"/>
                <a:gd name="connsiteY8" fmla="*/ 1494604 h 3281171"/>
                <a:gd name="connsiteX0" fmla="*/ 37461 w 3493344"/>
                <a:gd name="connsiteY0" fmla="*/ 1494604 h 3202337"/>
                <a:gd name="connsiteX1" fmla="*/ 356221 w 3493344"/>
                <a:gd name="connsiteY1" fmla="*/ 272765 h 3202337"/>
                <a:gd name="connsiteX2" fmla="*/ 1480523 w 3493344"/>
                <a:gd name="connsiteY2" fmla="*/ 134670 h 3202337"/>
                <a:gd name="connsiteX3" fmla="*/ 1947515 w 3493344"/>
                <a:gd name="connsiteY3" fmla="*/ 225265 h 3202337"/>
                <a:gd name="connsiteX4" fmla="*/ 3135047 w 3493344"/>
                <a:gd name="connsiteY4" fmla="*/ 355893 h 3202337"/>
                <a:gd name="connsiteX5" fmla="*/ 3422347 w 3493344"/>
                <a:gd name="connsiteY5" fmla="*/ 1494604 h 3202337"/>
                <a:gd name="connsiteX6" fmla="*/ 2375026 w 3493344"/>
                <a:gd name="connsiteY6" fmla="*/ 2980339 h 3202337"/>
                <a:gd name="connsiteX7" fmla="*/ 1729904 w 3493344"/>
                <a:gd name="connsiteY7" fmla="*/ 3187047 h 3202337"/>
                <a:gd name="connsiteX8" fmla="*/ 961862 w 3493344"/>
                <a:gd name="connsiteY8" fmla="*/ 2897212 h 3202337"/>
                <a:gd name="connsiteX9" fmla="*/ 37461 w 3493344"/>
                <a:gd name="connsiteY9" fmla="*/ 1494604 h 3202337"/>
                <a:gd name="connsiteX0" fmla="*/ 37461 w 3493344"/>
                <a:gd name="connsiteY0" fmla="*/ 1494604 h 3209017"/>
                <a:gd name="connsiteX1" fmla="*/ 356221 w 3493344"/>
                <a:gd name="connsiteY1" fmla="*/ 272765 h 3209017"/>
                <a:gd name="connsiteX2" fmla="*/ 1480523 w 3493344"/>
                <a:gd name="connsiteY2" fmla="*/ 134670 h 3209017"/>
                <a:gd name="connsiteX3" fmla="*/ 1947515 w 3493344"/>
                <a:gd name="connsiteY3" fmla="*/ 225265 h 3209017"/>
                <a:gd name="connsiteX4" fmla="*/ 3135047 w 3493344"/>
                <a:gd name="connsiteY4" fmla="*/ 355893 h 3209017"/>
                <a:gd name="connsiteX5" fmla="*/ 3422347 w 3493344"/>
                <a:gd name="connsiteY5" fmla="*/ 1494604 h 3209017"/>
                <a:gd name="connsiteX6" fmla="*/ 2375026 w 3493344"/>
                <a:gd name="connsiteY6" fmla="*/ 2980339 h 3209017"/>
                <a:gd name="connsiteX7" fmla="*/ 1729904 w 3493344"/>
                <a:gd name="connsiteY7" fmla="*/ 3187047 h 3209017"/>
                <a:gd name="connsiteX8" fmla="*/ 1353748 w 3493344"/>
                <a:gd name="connsiteY8" fmla="*/ 3170344 h 3209017"/>
                <a:gd name="connsiteX9" fmla="*/ 961862 w 3493344"/>
                <a:gd name="connsiteY9" fmla="*/ 2897212 h 3209017"/>
                <a:gd name="connsiteX10" fmla="*/ 37461 w 3493344"/>
                <a:gd name="connsiteY10" fmla="*/ 1494604 h 3209017"/>
                <a:gd name="connsiteX0" fmla="*/ 25952 w 3481835"/>
                <a:gd name="connsiteY0" fmla="*/ 1494604 h 3209017"/>
                <a:gd name="connsiteX1" fmla="*/ 344712 w 3481835"/>
                <a:gd name="connsiteY1" fmla="*/ 272765 h 3209017"/>
                <a:gd name="connsiteX2" fmla="*/ 1469014 w 3481835"/>
                <a:gd name="connsiteY2" fmla="*/ 134670 h 3209017"/>
                <a:gd name="connsiteX3" fmla="*/ 1936006 w 3481835"/>
                <a:gd name="connsiteY3" fmla="*/ 225265 h 3209017"/>
                <a:gd name="connsiteX4" fmla="*/ 3123538 w 3481835"/>
                <a:gd name="connsiteY4" fmla="*/ 355893 h 3209017"/>
                <a:gd name="connsiteX5" fmla="*/ 3410838 w 3481835"/>
                <a:gd name="connsiteY5" fmla="*/ 1494604 h 3209017"/>
                <a:gd name="connsiteX6" fmla="*/ 2363517 w 3481835"/>
                <a:gd name="connsiteY6" fmla="*/ 2980339 h 3209017"/>
                <a:gd name="connsiteX7" fmla="*/ 1718395 w 3481835"/>
                <a:gd name="connsiteY7" fmla="*/ 3187047 h 3209017"/>
                <a:gd name="connsiteX8" fmla="*/ 1342239 w 3481835"/>
                <a:gd name="connsiteY8" fmla="*/ 3170344 h 3209017"/>
                <a:gd name="connsiteX9" fmla="*/ 784099 w 3481835"/>
                <a:gd name="connsiteY9" fmla="*/ 2885337 h 3209017"/>
                <a:gd name="connsiteX10" fmla="*/ 25952 w 3481835"/>
                <a:gd name="connsiteY10" fmla="*/ 1494604 h 3209017"/>
                <a:gd name="connsiteX0" fmla="*/ 25952 w 3481835"/>
                <a:gd name="connsiteY0" fmla="*/ 1494604 h 3212301"/>
                <a:gd name="connsiteX1" fmla="*/ 344712 w 3481835"/>
                <a:gd name="connsiteY1" fmla="*/ 272765 h 3212301"/>
                <a:gd name="connsiteX2" fmla="*/ 1469014 w 3481835"/>
                <a:gd name="connsiteY2" fmla="*/ 134670 h 3212301"/>
                <a:gd name="connsiteX3" fmla="*/ 1936006 w 3481835"/>
                <a:gd name="connsiteY3" fmla="*/ 225265 h 3212301"/>
                <a:gd name="connsiteX4" fmla="*/ 3123538 w 3481835"/>
                <a:gd name="connsiteY4" fmla="*/ 355893 h 3212301"/>
                <a:gd name="connsiteX5" fmla="*/ 3410838 w 3481835"/>
                <a:gd name="connsiteY5" fmla="*/ 1494604 h 3212301"/>
                <a:gd name="connsiteX6" fmla="*/ 2648525 w 3481835"/>
                <a:gd name="connsiteY6" fmla="*/ 2932837 h 3212301"/>
                <a:gd name="connsiteX7" fmla="*/ 1718395 w 3481835"/>
                <a:gd name="connsiteY7" fmla="*/ 3187047 h 3212301"/>
                <a:gd name="connsiteX8" fmla="*/ 1342239 w 3481835"/>
                <a:gd name="connsiteY8" fmla="*/ 3170344 h 3212301"/>
                <a:gd name="connsiteX9" fmla="*/ 784099 w 3481835"/>
                <a:gd name="connsiteY9" fmla="*/ 2885337 h 3212301"/>
                <a:gd name="connsiteX10" fmla="*/ 25952 w 3481835"/>
                <a:gd name="connsiteY10" fmla="*/ 1494604 h 3212301"/>
                <a:gd name="connsiteX0" fmla="*/ 25952 w 3481835"/>
                <a:gd name="connsiteY0" fmla="*/ 1494604 h 3192628"/>
                <a:gd name="connsiteX1" fmla="*/ 344712 w 3481835"/>
                <a:gd name="connsiteY1" fmla="*/ 272765 h 3192628"/>
                <a:gd name="connsiteX2" fmla="*/ 1469014 w 3481835"/>
                <a:gd name="connsiteY2" fmla="*/ 134670 h 3192628"/>
                <a:gd name="connsiteX3" fmla="*/ 1936006 w 3481835"/>
                <a:gd name="connsiteY3" fmla="*/ 225265 h 3192628"/>
                <a:gd name="connsiteX4" fmla="*/ 3123538 w 3481835"/>
                <a:gd name="connsiteY4" fmla="*/ 355893 h 3192628"/>
                <a:gd name="connsiteX5" fmla="*/ 3410838 w 3481835"/>
                <a:gd name="connsiteY5" fmla="*/ 1494604 h 3192628"/>
                <a:gd name="connsiteX6" fmla="*/ 2648525 w 3481835"/>
                <a:gd name="connsiteY6" fmla="*/ 2932837 h 3192628"/>
                <a:gd name="connsiteX7" fmla="*/ 2015278 w 3481835"/>
                <a:gd name="connsiteY7" fmla="*/ 3139546 h 3192628"/>
                <a:gd name="connsiteX8" fmla="*/ 1342239 w 3481835"/>
                <a:gd name="connsiteY8" fmla="*/ 3170344 h 3192628"/>
                <a:gd name="connsiteX9" fmla="*/ 784099 w 3481835"/>
                <a:gd name="connsiteY9" fmla="*/ 2885337 h 3192628"/>
                <a:gd name="connsiteX10" fmla="*/ 25952 w 3481835"/>
                <a:gd name="connsiteY10" fmla="*/ 1494604 h 3192628"/>
                <a:gd name="connsiteX0" fmla="*/ 25952 w 3481835"/>
                <a:gd name="connsiteY0" fmla="*/ 1494604 h 3183847"/>
                <a:gd name="connsiteX1" fmla="*/ 344712 w 3481835"/>
                <a:gd name="connsiteY1" fmla="*/ 272765 h 3183847"/>
                <a:gd name="connsiteX2" fmla="*/ 1469014 w 3481835"/>
                <a:gd name="connsiteY2" fmla="*/ 134670 h 3183847"/>
                <a:gd name="connsiteX3" fmla="*/ 1936006 w 3481835"/>
                <a:gd name="connsiteY3" fmla="*/ 225265 h 3183847"/>
                <a:gd name="connsiteX4" fmla="*/ 3123538 w 3481835"/>
                <a:gd name="connsiteY4" fmla="*/ 355893 h 3183847"/>
                <a:gd name="connsiteX5" fmla="*/ 3410838 w 3481835"/>
                <a:gd name="connsiteY5" fmla="*/ 1494604 h 3183847"/>
                <a:gd name="connsiteX6" fmla="*/ 2648525 w 3481835"/>
                <a:gd name="connsiteY6" fmla="*/ 2932837 h 3183847"/>
                <a:gd name="connsiteX7" fmla="*/ 2015278 w 3481835"/>
                <a:gd name="connsiteY7" fmla="*/ 3139546 h 3183847"/>
                <a:gd name="connsiteX8" fmla="*/ 1342239 w 3481835"/>
                <a:gd name="connsiteY8" fmla="*/ 3170344 h 3183847"/>
                <a:gd name="connsiteX9" fmla="*/ 784099 w 3481835"/>
                <a:gd name="connsiteY9" fmla="*/ 2885337 h 3183847"/>
                <a:gd name="connsiteX10" fmla="*/ 25952 w 3481835"/>
                <a:gd name="connsiteY10" fmla="*/ 1494604 h 3183847"/>
                <a:gd name="connsiteX0" fmla="*/ 25952 w 3481835"/>
                <a:gd name="connsiteY0" fmla="*/ 1494604 h 3222395"/>
                <a:gd name="connsiteX1" fmla="*/ 344712 w 3481835"/>
                <a:gd name="connsiteY1" fmla="*/ 272765 h 3222395"/>
                <a:gd name="connsiteX2" fmla="*/ 1469014 w 3481835"/>
                <a:gd name="connsiteY2" fmla="*/ 134670 h 3222395"/>
                <a:gd name="connsiteX3" fmla="*/ 1936006 w 3481835"/>
                <a:gd name="connsiteY3" fmla="*/ 225265 h 3222395"/>
                <a:gd name="connsiteX4" fmla="*/ 3123538 w 3481835"/>
                <a:gd name="connsiteY4" fmla="*/ 355893 h 3222395"/>
                <a:gd name="connsiteX5" fmla="*/ 3410838 w 3481835"/>
                <a:gd name="connsiteY5" fmla="*/ 1494604 h 3222395"/>
                <a:gd name="connsiteX6" fmla="*/ 2648525 w 3481835"/>
                <a:gd name="connsiteY6" fmla="*/ 2932837 h 3222395"/>
                <a:gd name="connsiteX7" fmla="*/ 2015278 w 3481835"/>
                <a:gd name="connsiteY7" fmla="*/ 3139546 h 3222395"/>
                <a:gd name="connsiteX8" fmla="*/ 1449117 w 3481835"/>
                <a:gd name="connsiteY8" fmla="*/ 3205970 h 3222395"/>
                <a:gd name="connsiteX9" fmla="*/ 784099 w 3481835"/>
                <a:gd name="connsiteY9" fmla="*/ 2885337 h 3222395"/>
                <a:gd name="connsiteX10" fmla="*/ 25952 w 3481835"/>
                <a:gd name="connsiteY10" fmla="*/ 1494604 h 3222395"/>
                <a:gd name="connsiteX0" fmla="*/ 25952 w 3481835"/>
                <a:gd name="connsiteY0" fmla="*/ 1494604 h 3205970"/>
                <a:gd name="connsiteX1" fmla="*/ 344712 w 3481835"/>
                <a:gd name="connsiteY1" fmla="*/ 272765 h 3205970"/>
                <a:gd name="connsiteX2" fmla="*/ 1469014 w 3481835"/>
                <a:gd name="connsiteY2" fmla="*/ 134670 h 3205970"/>
                <a:gd name="connsiteX3" fmla="*/ 1936006 w 3481835"/>
                <a:gd name="connsiteY3" fmla="*/ 225265 h 3205970"/>
                <a:gd name="connsiteX4" fmla="*/ 3123538 w 3481835"/>
                <a:gd name="connsiteY4" fmla="*/ 355893 h 3205970"/>
                <a:gd name="connsiteX5" fmla="*/ 3410838 w 3481835"/>
                <a:gd name="connsiteY5" fmla="*/ 1494604 h 3205970"/>
                <a:gd name="connsiteX6" fmla="*/ 2648525 w 3481835"/>
                <a:gd name="connsiteY6" fmla="*/ 2932837 h 3205970"/>
                <a:gd name="connsiteX7" fmla="*/ 2015278 w 3481835"/>
                <a:gd name="connsiteY7" fmla="*/ 3139546 h 3205970"/>
                <a:gd name="connsiteX8" fmla="*/ 1449117 w 3481835"/>
                <a:gd name="connsiteY8" fmla="*/ 3205970 h 3205970"/>
                <a:gd name="connsiteX9" fmla="*/ 784099 w 3481835"/>
                <a:gd name="connsiteY9" fmla="*/ 2885337 h 3205970"/>
                <a:gd name="connsiteX10" fmla="*/ 25952 w 3481835"/>
                <a:gd name="connsiteY10" fmla="*/ 1494604 h 3205970"/>
                <a:gd name="connsiteX0" fmla="*/ 25952 w 3481835"/>
                <a:gd name="connsiteY0" fmla="*/ 1494604 h 3182219"/>
                <a:gd name="connsiteX1" fmla="*/ 344712 w 3481835"/>
                <a:gd name="connsiteY1" fmla="*/ 272765 h 3182219"/>
                <a:gd name="connsiteX2" fmla="*/ 1469014 w 3481835"/>
                <a:gd name="connsiteY2" fmla="*/ 134670 h 3182219"/>
                <a:gd name="connsiteX3" fmla="*/ 1936006 w 3481835"/>
                <a:gd name="connsiteY3" fmla="*/ 225265 h 3182219"/>
                <a:gd name="connsiteX4" fmla="*/ 3123538 w 3481835"/>
                <a:gd name="connsiteY4" fmla="*/ 355893 h 3182219"/>
                <a:gd name="connsiteX5" fmla="*/ 3410838 w 3481835"/>
                <a:gd name="connsiteY5" fmla="*/ 1494604 h 3182219"/>
                <a:gd name="connsiteX6" fmla="*/ 2648525 w 3481835"/>
                <a:gd name="connsiteY6" fmla="*/ 2932837 h 3182219"/>
                <a:gd name="connsiteX7" fmla="*/ 2015278 w 3481835"/>
                <a:gd name="connsiteY7" fmla="*/ 3139546 h 3182219"/>
                <a:gd name="connsiteX8" fmla="*/ 1472868 w 3481835"/>
                <a:gd name="connsiteY8" fmla="*/ 3182219 h 3182219"/>
                <a:gd name="connsiteX9" fmla="*/ 784099 w 3481835"/>
                <a:gd name="connsiteY9" fmla="*/ 2885337 h 3182219"/>
                <a:gd name="connsiteX10" fmla="*/ 25952 w 3481835"/>
                <a:gd name="connsiteY10" fmla="*/ 1494604 h 3182219"/>
                <a:gd name="connsiteX0" fmla="*/ 25952 w 3481835"/>
                <a:gd name="connsiteY0" fmla="*/ 1494604 h 3184421"/>
                <a:gd name="connsiteX1" fmla="*/ 344712 w 3481835"/>
                <a:gd name="connsiteY1" fmla="*/ 272765 h 3184421"/>
                <a:gd name="connsiteX2" fmla="*/ 1469014 w 3481835"/>
                <a:gd name="connsiteY2" fmla="*/ 134670 h 3184421"/>
                <a:gd name="connsiteX3" fmla="*/ 1936006 w 3481835"/>
                <a:gd name="connsiteY3" fmla="*/ 225265 h 3184421"/>
                <a:gd name="connsiteX4" fmla="*/ 3123538 w 3481835"/>
                <a:gd name="connsiteY4" fmla="*/ 355893 h 3184421"/>
                <a:gd name="connsiteX5" fmla="*/ 3410838 w 3481835"/>
                <a:gd name="connsiteY5" fmla="*/ 1494604 h 3184421"/>
                <a:gd name="connsiteX6" fmla="*/ 2648525 w 3481835"/>
                <a:gd name="connsiteY6" fmla="*/ 2932837 h 3184421"/>
                <a:gd name="connsiteX7" fmla="*/ 2015278 w 3481835"/>
                <a:gd name="connsiteY7" fmla="*/ 3175172 h 3184421"/>
                <a:gd name="connsiteX8" fmla="*/ 1472868 w 3481835"/>
                <a:gd name="connsiteY8" fmla="*/ 3182219 h 3184421"/>
                <a:gd name="connsiteX9" fmla="*/ 784099 w 3481835"/>
                <a:gd name="connsiteY9" fmla="*/ 2885337 h 3184421"/>
                <a:gd name="connsiteX10" fmla="*/ 25952 w 3481835"/>
                <a:gd name="connsiteY10" fmla="*/ 1494604 h 3184421"/>
                <a:gd name="connsiteX0" fmla="*/ 25952 w 3481835"/>
                <a:gd name="connsiteY0" fmla="*/ 1494604 h 3205034"/>
                <a:gd name="connsiteX1" fmla="*/ 344712 w 3481835"/>
                <a:gd name="connsiteY1" fmla="*/ 272765 h 3205034"/>
                <a:gd name="connsiteX2" fmla="*/ 1469014 w 3481835"/>
                <a:gd name="connsiteY2" fmla="*/ 134670 h 3205034"/>
                <a:gd name="connsiteX3" fmla="*/ 1936006 w 3481835"/>
                <a:gd name="connsiteY3" fmla="*/ 225265 h 3205034"/>
                <a:gd name="connsiteX4" fmla="*/ 3123538 w 3481835"/>
                <a:gd name="connsiteY4" fmla="*/ 355893 h 3205034"/>
                <a:gd name="connsiteX5" fmla="*/ 3410838 w 3481835"/>
                <a:gd name="connsiteY5" fmla="*/ 1494604 h 3205034"/>
                <a:gd name="connsiteX6" fmla="*/ 2648525 w 3481835"/>
                <a:gd name="connsiteY6" fmla="*/ 2932837 h 3205034"/>
                <a:gd name="connsiteX7" fmla="*/ 2015278 w 3481835"/>
                <a:gd name="connsiteY7" fmla="*/ 3175172 h 3205034"/>
                <a:gd name="connsiteX8" fmla="*/ 1472868 w 3481835"/>
                <a:gd name="connsiteY8" fmla="*/ 3182219 h 3205034"/>
                <a:gd name="connsiteX9" fmla="*/ 784099 w 3481835"/>
                <a:gd name="connsiteY9" fmla="*/ 2885337 h 3205034"/>
                <a:gd name="connsiteX10" fmla="*/ 25952 w 3481835"/>
                <a:gd name="connsiteY10" fmla="*/ 1494604 h 3205034"/>
                <a:gd name="connsiteX0" fmla="*/ 25952 w 3481835"/>
                <a:gd name="connsiteY0" fmla="*/ 1494604 h 3217845"/>
                <a:gd name="connsiteX1" fmla="*/ 344712 w 3481835"/>
                <a:gd name="connsiteY1" fmla="*/ 272765 h 3217845"/>
                <a:gd name="connsiteX2" fmla="*/ 1469014 w 3481835"/>
                <a:gd name="connsiteY2" fmla="*/ 134670 h 3217845"/>
                <a:gd name="connsiteX3" fmla="*/ 1936006 w 3481835"/>
                <a:gd name="connsiteY3" fmla="*/ 225265 h 3217845"/>
                <a:gd name="connsiteX4" fmla="*/ 3123538 w 3481835"/>
                <a:gd name="connsiteY4" fmla="*/ 355893 h 3217845"/>
                <a:gd name="connsiteX5" fmla="*/ 3410838 w 3481835"/>
                <a:gd name="connsiteY5" fmla="*/ 1494604 h 3217845"/>
                <a:gd name="connsiteX6" fmla="*/ 2648525 w 3481835"/>
                <a:gd name="connsiteY6" fmla="*/ 2932837 h 3217845"/>
                <a:gd name="connsiteX7" fmla="*/ 2015278 w 3481835"/>
                <a:gd name="connsiteY7" fmla="*/ 3175172 h 3217845"/>
                <a:gd name="connsiteX8" fmla="*/ 1460993 w 3481835"/>
                <a:gd name="connsiteY8" fmla="*/ 3217845 h 3217845"/>
                <a:gd name="connsiteX9" fmla="*/ 784099 w 3481835"/>
                <a:gd name="connsiteY9" fmla="*/ 2885337 h 3217845"/>
                <a:gd name="connsiteX10" fmla="*/ 25952 w 3481835"/>
                <a:gd name="connsiteY10" fmla="*/ 1494604 h 3217845"/>
                <a:gd name="connsiteX0" fmla="*/ 25952 w 3481835"/>
                <a:gd name="connsiteY0" fmla="*/ 1494604 h 3217845"/>
                <a:gd name="connsiteX1" fmla="*/ 344712 w 3481835"/>
                <a:gd name="connsiteY1" fmla="*/ 272765 h 3217845"/>
                <a:gd name="connsiteX2" fmla="*/ 1469014 w 3481835"/>
                <a:gd name="connsiteY2" fmla="*/ 134670 h 3217845"/>
                <a:gd name="connsiteX3" fmla="*/ 1936006 w 3481835"/>
                <a:gd name="connsiteY3" fmla="*/ 225265 h 3217845"/>
                <a:gd name="connsiteX4" fmla="*/ 3123538 w 3481835"/>
                <a:gd name="connsiteY4" fmla="*/ 355893 h 3217845"/>
                <a:gd name="connsiteX5" fmla="*/ 3410838 w 3481835"/>
                <a:gd name="connsiteY5" fmla="*/ 1494604 h 3217845"/>
                <a:gd name="connsiteX6" fmla="*/ 2648525 w 3481835"/>
                <a:gd name="connsiteY6" fmla="*/ 2932837 h 3217845"/>
                <a:gd name="connsiteX7" fmla="*/ 2015278 w 3481835"/>
                <a:gd name="connsiteY7" fmla="*/ 3175172 h 3217845"/>
                <a:gd name="connsiteX8" fmla="*/ 1460993 w 3481835"/>
                <a:gd name="connsiteY8" fmla="*/ 3217845 h 3217845"/>
                <a:gd name="connsiteX9" fmla="*/ 784099 w 3481835"/>
                <a:gd name="connsiteY9" fmla="*/ 2885337 h 3217845"/>
                <a:gd name="connsiteX10" fmla="*/ 25952 w 3481835"/>
                <a:gd name="connsiteY10" fmla="*/ 1494604 h 3217845"/>
                <a:gd name="connsiteX0" fmla="*/ 25952 w 3481835"/>
                <a:gd name="connsiteY0" fmla="*/ 1494604 h 3218963"/>
                <a:gd name="connsiteX1" fmla="*/ 344712 w 3481835"/>
                <a:gd name="connsiteY1" fmla="*/ 272765 h 3218963"/>
                <a:gd name="connsiteX2" fmla="*/ 1469014 w 3481835"/>
                <a:gd name="connsiteY2" fmla="*/ 134670 h 3218963"/>
                <a:gd name="connsiteX3" fmla="*/ 1936006 w 3481835"/>
                <a:gd name="connsiteY3" fmla="*/ 225265 h 3218963"/>
                <a:gd name="connsiteX4" fmla="*/ 3123538 w 3481835"/>
                <a:gd name="connsiteY4" fmla="*/ 355893 h 3218963"/>
                <a:gd name="connsiteX5" fmla="*/ 3410838 w 3481835"/>
                <a:gd name="connsiteY5" fmla="*/ 1494604 h 3218963"/>
                <a:gd name="connsiteX6" fmla="*/ 2648525 w 3481835"/>
                <a:gd name="connsiteY6" fmla="*/ 2932837 h 3218963"/>
                <a:gd name="connsiteX7" fmla="*/ 2015278 w 3481835"/>
                <a:gd name="connsiteY7" fmla="*/ 3175172 h 3218963"/>
                <a:gd name="connsiteX8" fmla="*/ 1460993 w 3481835"/>
                <a:gd name="connsiteY8" fmla="*/ 3217845 h 3218963"/>
                <a:gd name="connsiteX9" fmla="*/ 784099 w 3481835"/>
                <a:gd name="connsiteY9" fmla="*/ 2885337 h 3218963"/>
                <a:gd name="connsiteX10" fmla="*/ 25952 w 3481835"/>
                <a:gd name="connsiteY10" fmla="*/ 1494604 h 3218963"/>
                <a:gd name="connsiteX0" fmla="*/ 25952 w 3481835"/>
                <a:gd name="connsiteY0" fmla="*/ 1494604 h 3217845"/>
                <a:gd name="connsiteX1" fmla="*/ 344712 w 3481835"/>
                <a:gd name="connsiteY1" fmla="*/ 272765 h 3217845"/>
                <a:gd name="connsiteX2" fmla="*/ 1469014 w 3481835"/>
                <a:gd name="connsiteY2" fmla="*/ 134670 h 3217845"/>
                <a:gd name="connsiteX3" fmla="*/ 1936006 w 3481835"/>
                <a:gd name="connsiteY3" fmla="*/ 225265 h 3217845"/>
                <a:gd name="connsiteX4" fmla="*/ 3123538 w 3481835"/>
                <a:gd name="connsiteY4" fmla="*/ 355893 h 3217845"/>
                <a:gd name="connsiteX5" fmla="*/ 3410838 w 3481835"/>
                <a:gd name="connsiteY5" fmla="*/ 1494604 h 3217845"/>
                <a:gd name="connsiteX6" fmla="*/ 2648525 w 3481835"/>
                <a:gd name="connsiteY6" fmla="*/ 2932837 h 3217845"/>
                <a:gd name="connsiteX7" fmla="*/ 2015278 w 3481835"/>
                <a:gd name="connsiteY7" fmla="*/ 3175172 h 3217845"/>
                <a:gd name="connsiteX8" fmla="*/ 1460993 w 3481835"/>
                <a:gd name="connsiteY8" fmla="*/ 3217845 h 3217845"/>
                <a:gd name="connsiteX9" fmla="*/ 784099 w 3481835"/>
                <a:gd name="connsiteY9" fmla="*/ 2885337 h 3217845"/>
                <a:gd name="connsiteX10" fmla="*/ 25952 w 3481835"/>
                <a:gd name="connsiteY10" fmla="*/ 1494604 h 3217845"/>
                <a:gd name="connsiteX0" fmla="*/ 25952 w 3481835"/>
                <a:gd name="connsiteY0" fmla="*/ 1494604 h 3217845"/>
                <a:gd name="connsiteX1" fmla="*/ 344712 w 3481835"/>
                <a:gd name="connsiteY1" fmla="*/ 272765 h 3217845"/>
                <a:gd name="connsiteX2" fmla="*/ 1469014 w 3481835"/>
                <a:gd name="connsiteY2" fmla="*/ 134670 h 3217845"/>
                <a:gd name="connsiteX3" fmla="*/ 1936006 w 3481835"/>
                <a:gd name="connsiteY3" fmla="*/ 225265 h 3217845"/>
                <a:gd name="connsiteX4" fmla="*/ 3123538 w 3481835"/>
                <a:gd name="connsiteY4" fmla="*/ 355893 h 3217845"/>
                <a:gd name="connsiteX5" fmla="*/ 3410838 w 3481835"/>
                <a:gd name="connsiteY5" fmla="*/ 1494604 h 3217845"/>
                <a:gd name="connsiteX6" fmla="*/ 2648525 w 3481835"/>
                <a:gd name="connsiteY6" fmla="*/ 2932837 h 3217845"/>
                <a:gd name="connsiteX7" fmla="*/ 2015278 w 3481835"/>
                <a:gd name="connsiteY7" fmla="*/ 3175172 h 3217845"/>
                <a:gd name="connsiteX8" fmla="*/ 1460993 w 3481835"/>
                <a:gd name="connsiteY8" fmla="*/ 3217845 h 3217845"/>
                <a:gd name="connsiteX9" fmla="*/ 784099 w 3481835"/>
                <a:gd name="connsiteY9" fmla="*/ 2885337 h 3217845"/>
                <a:gd name="connsiteX10" fmla="*/ 25952 w 3481835"/>
                <a:gd name="connsiteY10" fmla="*/ 1494604 h 3217845"/>
                <a:gd name="connsiteX0" fmla="*/ 25952 w 3481835"/>
                <a:gd name="connsiteY0" fmla="*/ 1494604 h 3217845"/>
                <a:gd name="connsiteX1" fmla="*/ 344712 w 3481835"/>
                <a:gd name="connsiteY1" fmla="*/ 272765 h 3217845"/>
                <a:gd name="connsiteX2" fmla="*/ 1469014 w 3481835"/>
                <a:gd name="connsiteY2" fmla="*/ 134670 h 3217845"/>
                <a:gd name="connsiteX3" fmla="*/ 1936006 w 3481835"/>
                <a:gd name="connsiteY3" fmla="*/ 225265 h 3217845"/>
                <a:gd name="connsiteX4" fmla="*/ 3123538 w 3481835"/>
                <a:gd name="connsiteY4" fmla="*/ 355893 h 3217845"/>
                <a:gd name="connsiteX5" fmla="*/ 3410838 w 3481835"/>
                <a:gd name="connsiteY5" fmla="*/ 1494604 h 3217845"/>
                <a:gd name="connsiteX6" fmla="*/ 2648525 w 3481835"/>
                <a:gd name="connsiteY6" fmla="*/ 2932837 h 3217845"/>
                <a:gd name="connsiteX7" fmla="*/ 2015278 w 3481835"/>
                <a:gd name="connsiteY7" fmla="*/ 3175172 h 3217845"/>
                <a:gd name="connsiteX8" fmla="*/ 1460993 w 3481835"/>
                <a:gd name="connsiteY8" fmla="*/ 3217845 h 3217845"/>
                <a:gd name="connsiteX9" fmla="*/ 784099 w 3481835"/>
                <a:gd name="connsiteY9" fmla="*/ 2885337 h 3217845"/>
                <a:gd name="connsiteX10" fmla="*/ 25952 w 3481835"/>
                <a:gd name="connsiteY10" fmla="*/ 1494604 h 3217845"/>
                <a:gd name="connsiteX0" fmla="*/ 25952 w 3481835"/>
                <a:gd name="connsiteY0" fmla="*/ 1494604 h 3217845"/>
                <a:gd name="connsiteX1" fmla="*/ 344712 w 3481835"/>
                <a:gd name="connsiteY1" fmla="*/ 272765 h 3217845"/>
                <a:gd name="connsiteX2" fmla="*/ 1469014 w 3481835"/>
                <a:gd name="connsiteY2" fmla="*/ 134670 h 3217845"/>
                <a:gd name="connsiteX3" fmla="*/ 1936006 w 3481835"/>
                <a:gd name="connsiteY3" fmla="*/ 225265 h 3217845"/>
                <a:gd name="connsiteX4" fmla="*/ 3123538 w 3481835"/>
                <a:gd name="connsiteY4" fmla="*/ 355893 h 3217845"/>
                <a:gd name="connsiteX5" fmla="*/ 3410838 w 3481835"/>
                <a:gd name="connsiteY5" fmla="*/ 1494604 h 3217845"/>
                <a:gd name="connsiteX6" fmla="*/ 2672275 w 3481835"/>
                <a:gd name="connsiteY6" fmla="*/ 2944712 h 3217845"/>
                <a:gd name="connsiteX7" fmla="*/ 2015278 w 3481835"/>
                <a:gd name="connsiteY7" fmla="*/ 3175172 h 3217845"/>
                <a:gd name="connsiteX8" fmla="*/ 1460993 w 3481835"/>
                <a:gd name="connsiteY8" fmla="*/ 3217845 h 3217845"/>
                <a:gd name="connsiteX9" fmla="*/ 784099 w 3481835"/>
                <a:gd name="connsiteY9" fmla="*/ 2885337 h 3217845"/>
                <a:gd name="connsiteX10" fmla="*/ 25952 w 3481835"/>
                <a:gd name="connsiteY10" fmla="*/ 1494604 h 3217845"/>
                <a:gd name="connsiteX0" fmla="*/ 25952 w 3481835"/>
                <a:gd name="connsiteY0" fmla="*/ 1494604 h 3217845"/>
                <a:gd name="connsiteX1" fmla="*/ 344712 w 3481835"/>
                <a:gd name="connsiteY1" fmla="*/ 272765 h 3217845"/>
                <a:gd name="connsiteX2" fmla="*/ 1469014 w 3481835"/>
                <a:gd name="connsiteY2" fmla="*/ 134670 h 3217845"/>
                <a:gd name="connsiteX3" fmla="*/ 1936006 w 3481835"/>
                <a:gd name="connsiteY3" fmla="*/ 225265 h 3217845"/>
                <a:gd name="connsiteX4" fmla="*/ 3123538 w 3481835"/>
                <a:gd name="connsiteY4" fmla="*/ 355893 h 3217845"/>
                <a:gd name="connsiteX5" fmla="*/ 3410838 w 3481835"/>
                <a:gd name="connsiteY5" fmla="*/ 1494604 h 3217845"/>
                <a:gd name="connsiteX6" fmla="*/ 2672275 w 3481835"/>
                <a:gd name="connsiteY6" fmla="*/ 2944712 h 3217845"/>
                <a:gd name="connsiteX7" fmla="*/ 2015278 w 3481835"/>
                <a:gd name="connsiteY7" fmla="*/ 3175172 h 3217845"/>
                <a:gd name="connsiteX8" fmla="*/ 1460993 w 3481835"/>
                <a:gd name="connsiteY8" fmla="*/ 3217845 h 3217845"/>
                <a:gd name="connsiteX9" fmla="*/ 784099 w 3481835"/>
                <a:gd name="connsiteY9" fmla="*/ 2885337 h 3217845"/>
                <a:gd name="connsiteX10" fmla="*/ 25952 w 3481835"/>
                <a:gd name="connsiteY10" fmla="*/ 1494604 h 3217845"/>
                <a:gd name="connsiteX0" fmla="*/ 25952 w 3481835"/>
                <a:gd name="connsiteY0" fmla="*/ 1494604 h 3244876"/>
                <a:gd name="connsiteX1" fmla="*/ 344712 w 3481835"/>
                <a:gd name="connsiteY1" fmla="*/ 272765 h 3244876"/>
                <a:gd name="connsiteX2" fmla="*/ 1469014 w 3481835"/>
                <a:gd name="connsiteY2" fmla="*/ 134670 h 3244876"/>
                <a:gd name="connsiteX3" fmla="*/ 1936006 w 3481835"/>
                <a:gd name="connsiteY3" fmla="*/ 225265 h 3244876"/>
                <a:gd name="connsiteX4" fmla="*/ 3123538 w 3481835"/>
                <a:gd name="connsiteY4" fmla="*/ 355893 h 3244876"/>
                <a:gd name="connsiteX5" fmla="*/ 3410838 w 3481835"/>
                <a:gd name="connsiteY5" fmla="*/ 1494604 h 3244876"/>
                <a:gd name="connsiteX6" fmla="*/ 2672275 w 3481835"/>
                <a:gd name="connsiteY6" fmla="*/ 2944712 h 3244876"/>
                <a:gd name="connsiteX7" fmla="*/ 1979652 w 3481835"/>
                <a:gd name="connsiteY7" fmla="*/ 3210798 h 3244876"/>
                <a:gd name="connsiteX8" fmla="*/ 1460993 w 3481835"/>
                <a:gd name="connsiteY8" fmla="*/ 3217845 h 3244876"/>
                <a:gd name="connsiteX9" fmla="*/ 784099 w 3481835"/>
                <a:gd name="connsiteY9" fmla="*/ 2885337 h 3244876"/>
                <a:gd name="connsiteX10" fmla="*/ 25952 w 3481835"/>
                <a:gd name="connsiteY10" fmla="*/ 1494604 h 3244876"/>
                <a:gd name="connsiteX0" fmla="*/ 25952 w 3491991"/>
                <a:gd name="connsiteY0" fmla="*/ 1494604 h 3244876"/>
                <a:gd name="connsiteX1" fmla="*/ 344712 w 3491991"/>
                <a:gd name="connsiteY1" fmla="*/ 272765 h 3244876"/>
                <a:gd name="connsiteX2" fmla="*/ 1469014 w 3491991"/>
                <a:gd name="connsiteY2" fmla="*/ 134670 h 3244876"/>
                <a:gd name="connsiteX3" fmla="*/ 1936006 w 3491991"/>
                <a:gd name="connsiteY3" fmla="*/ 225265 h 3244876"/>
                <a:gd name="connsiteX4" fmla="*/ 3123538 w 3491991"/>
                <a:gd name="connsiteY4" fmla="*/ 355893 h 3244876"/>
                <a:gd name="connsiteX5" fmla="*/ 3422713 w 3491991"/>
                <a:gd name="connsiteY5" fmla="*/ 1625233 h 3244876"/>
                <a:gd name="connsiteX6" fmla="*/ 2672275 w 3491991"/>
                <a:gd name="connsiteY6" fmla="*/ 2944712 h 3244876"/>
                <a:gd name="connsiteX7" fmla="*/ 1979652 w 3491991"/>
                <a:gd name="connsiteY7" fmla="*/ 3210798 h 3244876"/>
                <a:gd name="connsiteX8" fmla="*/ 1460993 w 3491991"/>
                <a:gd name="connsiteY8" fmla="*/ 3217845 h 3244876"/>
                <a:gd name="connsiteX9" fmla="*/ 784099 w 3491991"/>
                <a:gd name="connsiteY9" fmla="*/ 2885337 h 3244876"/>
                <a:gd name="connsiteX10" fmla="*/ 25952 w 3491991"/>
                <a:gd name="connsiteY10" fmla="*/ 1494604 h 3244876"/>
                <a:gd name="connsiteX0" fmla="*/ 25952 w 3491991"/>
                <a:gd name="connsiteY0" fmla="*/ 1565856 h 3244876"/>
                <a:gd name="connsiteX1" fmla="*/ 344712 w 3491991"/>
                <a:gd name="connsiteY1" fmla="*/ 272765 h 3244876"/>
                <a:gd name="connsiteX2" fmla="*/ 1469014 w 3491991"/>
                <a:gd name="connsiteY2" fmla="*/ 134670 h 3244876"/>
                <a:gd name="connsiteX3" fmla="*/ 1936006 w 3491991"/>
                <a:gd name="connsiteY3" fmla="*/ 225265 h 3244876"/>
                <a:gd name="connsiteX4" fmla="*/ 3123538 w 3491991"/>
                <a:gd name="connsiteY4" fmla="*/ 355893 h 3244876"/>
                <a:gd name="connsiteX5" fmla="*/ 3422713 w 3491991"/>
                <a:gd name="connsiteY5" fmla="*/ 1625233 h 3244876"/>
                <a:gd name="connsiteX6" fmla="*/ 2672275 w 3491991"/>
                <a:gd name="connsiteY6" fmla="*/ 2944712 h 3244876"/>
                <a:gd name="connsiteX7" fmla="*/ 1979652 w 3491991"/>
                <a:gd name="connsiteY7" fmla="*/ 3210798 h 3244876"/>
                <a:gd name="connsiteX8" fmla="*/ 1460993 w 3491991"/>
                <a:gd name="connsiteY8" fmla="*/ 3217845 h 3244876"/>
                <a:gd name="connsiteX9" fmla="*/ 784099 w 3491991"/>
                <a:gd name="connsiteY9" fmla="*/ 2885337 h 3244876"/>
                <a:gd name="connsiteX10" fmla="*/ 25952 w 3491991"/>
                <a:gd name="connsiteY10" fmla="*/ 1565856 h 3244876"/>
                <a:gd name="connsiteX0" fmla="*/ 25952 w 3491991"/>
                <a:gd name="connsiteY0" fmla="*/ 1565856 h 3244876"/>
                <a:gd name="connsiteX1" fmla="*/ 344712 w 3491991"/>
                <a:gd name="connsiteY1" fmla="*/ 272765 h 3244876"/>
                <a:gd name="connsiteX2" fmla="*/ 1469014 w 3491991"/>
                <a:gd name="connsiteY2" fmla="*/ 134670 h 3244876"/>
                <a:gd name="connsiteX3" fmla="*/ 1936006 w 3491991"/>
                <a:gd name="connsiteY3" fmla="*/ 225265 h 3244876"/>
                <a:gd name="connsiteX4" fmla="*/ 3123538 w 3491991"/>
                <a:gd name="connsiteY4" fmla="*/ 355893 h 3244876"/>
                <a:gd name="connsiteX5" fmla="*/ 3422713 w 3491991"/>
                <a:gd name="connsiteY5" fmla="*/ 1625233 h 3244876"/>
                <a:gd name="connsiteX6" fmla="*/ 2672275 w 3491991"/>
                <a:gd name="connsiteY6" fmla="*/ 2944712 h 3244876"/>
                <a:gd name="connsiteX7" fmla="*/ 1979652 w 3491991"/>
                <a:gd name="connsiteY7" fmla="*/ 3210798 h 3244876"/>
                <a:gd name="connsiteX8" fmla="*/ 1460993 w 3491991"/>
                <a:gd name="connsiteY8" fmla="*/ 3217845 h 3244876"/>
                <a:gd name="connsiteX9" fmla="*/ 784099 w 3491991"/>
                <a:gd name="connsiteY9" fmla="*/ 2885337 h 3244876"/>
                <a:gd name="connsiteX10" fmla="*/ 25952 w 3491991"/>
                <a:gd name="connsiteY10" fmla="*/ 1565856 h 3244876"/>
                <a:gd name="connsiteX0" fmla="*/ 25952 w 3491991"/>
                <a:gd name="connsiteY0" fmla="*/ 1565856 h 3244876"/>
                <a:gd name="connsiteX1" fmla="*/ 344712 w 3491991"/>
                <a:gd name="connsiteY1" fmla="*/ 272765 h 3244876"/>
                <a:gd name="connsiteX2" fmla="*/ 1469014 w 3491991"/>
                <a:gd name="connsiteY2" fmla="*/ 134670 h 3244876"/>
                <a:gd name="connsiteX3" fmla="*/ 1936006 w 3491991"/>
                <a:gd name="connsiteY3" fmla="*/ 225265 h 3244876"/>
                <a:gd name="connsiteX4" fmla="*/ 3123538 w 3491991"/>
                <a:gd name="connsiteY4" fmla="*/ 355893 h 3244876"/>
                <a:gd name="connsiteX5" fmla="*/ 3422713 w 3491991"/>
                <a:gd name="connsiteY5" fmla="*/ 1625233 h 3244876"/>
                <a:gd name="connsiteX6" fmla="*/ 2672275 w 3491991"/>
                <a:gd name="connsiteY6" fmla="*/ 2944712 h 3244876"/>
                <a:gd name="connsiteX7" fmla="*/ 1979652 w 3491991"/>
                <a:gd name="connsiteY7" fmla="*/ 3210798 h 3244876"/>
                <a:gd name="connsiteX8" fmla="*/ 1460993 w 3491991"/>
                <a:gd name="connsiteY8" fmla="*/ 3217845 h 3244876"/>
                <a:gd name="connsiteX9" fmla="*/ 784099 w 3491991"/>
                <a:gd name="connsiteY9" fmla="*/ 2885337 h 3244876"/>
                <a:gd name="connsiteX10" fmla="*/ 25952 w 3491991"/>
                <a:gd name="connsiteY10" fmla="*/ 1565856 h 3244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91991" h="3244876">
                  <a:moveTo>
                    <a:pt x="25952" y="1565856"/>
                  </a:moveTo>
                  <a:cubicBezTo>
                    <a:pt x="-47279" y="1130427"/>
                    <a:pt x="27012" y="590465"/>
                    <a:pt x="344712" y="272765"/>
                  </a:cubicBezTo>
                  <a:cubicBezTo>
                    <a:pt x="650536" y="-68685"/>
                    <a:pt x="1156298" y="-59294"/>
                    <a:pt x="1469014" y="134670"/>
                  </a:cubicBezTo>
                  <a:cubicBezTo>
                    <a:pt x="1781730" y="328634"/>
                    <a:pt x="1768467" y="337571"/>
                    <a:pt x="1936006" y="225265"/>
                  </a:cubicBezTo>
                  <a:cubicBezTo>
                    <a:pt x="2170197" y="-119855"/>
                    <a:pt x="2919295" y="71105"/>
                    <a:pt x="3123538" y="355893"/>
                  </a:cubicBezTo>
                  <a:cubicBezTo>
                    <a:pt x="3327780" y="581304"/>
                    <a:pt x="3629194" y="1147436"/>
                    <a:pt x="3422713" y="1625233"/>
                  </a:cubicBezTo>
                  <a:cubicBezTo>
                    <a:pt x="3307918" y="2106184"/>
                    <a:pt x="2989975" y="2674513"/>
                    <a:pt x="2672275" y="2944712"/>
                  </a:cubicBezTo>
                  <a:cubicBezTo>
                    <a:pt x="2390201" y="3226786"/>
                    <a:pt x="2145906" y="3295905"/>
                    <a:pt x="1979652" y="3210798"/>
                  </a:cubicBezTo>
                  <a:cubicBezTo>
                    <a:pt x="1813398" y="3125691"/>
                    <a:pt x="1719629" y="3135522"/>
                    <a:pt x="1460993" y="3217845"/>
                  </a:cubicBezTo>
                  <a:cubicBezTo>
                    <a:pt x="1237983" y="3193289"/>
                    <a:pt x="1015356" y="3160669"/>
                    <a:pt x="784099" y="2885337"/>
                  </a:cubicBezTo>
                  <a:cubicBezTo>
                    <a:pt x="502025" y="2603263"/>
                    <a:pt x="99183" y="2001285"/>
                    <a:pt x="25952" y="1565856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kumimoji="1"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" name="弧線 12">
              <a:extLst>
                <a:ext uri="{FF2B5EF4-FFF2-40B4-BE49-F238E27FC236}">
                  <a16:creationId xmlns="" xmlns:a16="http://schemas.microsoft.com/office/drawing/2014/main" id="{96DCA06A-7411-5B4B-9881-9696E15B7ED2}"/>
                </a:ext>
              </a:extLst>
            </p:cNvPr>
            <p:cNvSpPr/>
            <p:nvPr/>
          </p:nvSpPr>
          <p:spPr>
            <a:xfrm>
              <a:off x="8848308" y="2463110"/>
              <a:ext cx="875827" cy="1821355"/>
            </a:xfrm>
            <a:prstGeom prst="arc">
              <a:avLst>
                <a:gd name="adj1" fmla="val 10178778"/>
                <a:gd name="adj2" fmla="val 15217104"/>
              </a:avLst>
            </a:prstGeom>
            <a:ln w="152400" cap="rnd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5" name="水滴形 14">
              <a:extLst>
                <a:ext uri="{FF2B5EF4-FFF2-40B4-BE49-F238E27FC236}">
                  <a16:creationId xmlns="" xmlns:a16="http://schemas.microsoft.com/office/drawing/2014/main" id="{F4A74682-3D87-374C-866D-42752A3B6030}"/>
                </a:ext>
              </a:extLst>
            </p:cNvPr>
            <p:cNvSpPr/>
            <p:nvPr/>
          </p:nvSpPr>
          <p:spPr>
            <a:xfrm rot="1638130">
              <a:off x="9001092" y="2463632"/>
              <a:ext cx="1080751" cy="928666"/>
            </a:xfrm>
            <a:custGeom>
              <a:avLst/>
              <a:gdLst>
                <a:gd name="connsiteX0" fmla="*/ 0 w 1997616"/>
                <a:gd name="connsiteY0" fmla="*/ 998808 h 1997616"/>
                <a:gd name="connsiteX1" fmla="*/ 998808 w 1997616"/>
                <a:gd name="connsiteY1" fmla="*/ 0 h 1997616"/>
                <a:gd name="connsiteX2" fmla="*/ 2297418 w 1997616"/>
                <a:gd name="connsiteY2" fmla="*/ -299802 h 1997616"/>
                <a:gd name="connsiteX3" fmla="*/ 1997616 w 1997616"/>
                <a:gd name="connsiteY3" fmla="*/ 998808 h 1997616"/>
                <a:gd name="connsiteX4" fmla="*/ 998808 w 1997616"/>
                <a:gd name="connsiteY4" fmla="*/ 1997616 h 1997616"/>
                <a:gd name="connsiteX5" fmla="*/ 0 w 1997616"/>
                <a:gd name="connsiteY5" fmla="*/ 998808 h 1997616"/>
                <a:gd name="connsiteX0" fmla="*/ 558531 w 2855949"/>
                <a:gd name="connsiteY0" fmla="*/ 1298610 h 3241042"/>
                <a:gd name="connsiteX1" fmla="*/ 1557339 w 2855949"/>
                <a:gd name="connsiteY1" fmla="*/ 299802 h 3241042"/>
                <a:gd name="connsiteX2" fmla="*/ 2855949 w 2855949"/>
                <a:gd name="connsiteY2" fmla="*/ 0 h 3241042"/>
                <a:gd name="connsiteX3" fmla="*/ 2556147 w 2855949"/>
                <a:gd name="connsiteY3" fmla="*/ 1298610 h 3241042"/>
                <a:gd name="connsiteX4" fmla="*/ 1557339 w 2855949"/>
                <a:gd name="connsiteY4" fmla="*/ 2297418 h 3241042"/>
                <a:gd name="connsiteX5" fmla="*/ 36999 w 2855949"/>
                <a:gd name="connsiteY5" fmla="*/ 3217684 h 3241042"/>
                <a:gd name="connsiteX6" fmla="*/ 558531 w 2855949"/>
                <a:gd name="connsiteY6" fmla="*/ 1298610 h 3241042"/>
                <a:gd name="connsiteX0" fmla="*/ 521532 w 2818950"/>
                <a:gd name="connsiteY0" fmla="*/ 1298610 h 3241042"/>
                <a:gd name="connsiteX1" fmla="*/ 1520340 w 2818950"/>
                <a:gd name="connsiteY1" fmla="*/ 299802 h 3241042"/>
                <a:gd name="connsiteX2" fmla="*/ 2818950 w 2818950"/>
                <a:gd name="connsiteY2" fmla="*/ 0 h 3241042"/>
                <a:gd name="connsiteX3" fmla="*/ 2519148 w 2818950"/>
                <a:gd name="connsiteY3" fmla="*/ 1298610 h 3241042"/>
                <a:gd name="connsiteX4" fmla="*/ 1520340 w 2818950"/>
                <a:gd name="connsiteY4" fmla="*/ 2297418 h 3241042"/>
                <a:gd name="connsiteX5" fmla="*/ 0 w 2818950"/>
                <a:gd name="connsiteY5" fmla="*/ 3217684 h 3241042"/>
                <a:gd name="connsiteX6" fmla="*/ 521532 w 2818950"/>
                <a:gd name="connsiteY6" fmla="*/ 1298610 h 3241042"/>
                <a:gd name="connsiteX0" fmla="*/ 521532 w 2818950"/>
                <a:gd name="connsiteY0" fmla="*/ 1298610 h 3217684"/>
                <a:gd name="connsiteX1" fmla="*/ 1520340 w 2818950"/>
                <a:gd name="connsiteY1" fmla="*/ 299802 h 3217684"/>
                <a:gd name="connsiteX2" fmla="*/ 2818950 w 2818950"/>
                <a:gd name="connsiteY2" fmla="*/ 0 h 3217684"/>
                <a:gd name="connsiteX3" fmla="*/ 2519148 w 2818950"/>
                <a:gd name="connsiteY3" fmla="*/ 1298610 h 3217684"/>
                <a:gd name="connsiteX4" fmla="*/ 1520340 w 2818950"/>
                <a:gd name="connsiteY4" fmla="*/ 2297418 h 3217684"/>
                <a:gd name="connsiteX5" fmla="*/ 0 w 2818950"/>
                <a:gd name="connsiteY5" fmla="*/ 3217684 h 3217684"/>
                <a:gd name="connsiteX6" fmla="*/ 521532 w 2818950"/>
                <a:gd name="connsiteY6" fmla="*/ 1298610 h 3217684"/>
                <a:gd name="connsiteX0" fmla="*/ 521532 w 2818950"/>
                <a:gd name="connsiteY0" fmla="*/ 1298610 h 3217684"/>
                <a:gd name="connsiteX1" fmla="*/ 1520340 w 2818950"/>
                <a:gd name="connsiteY1" fmla="*/ 299802 h 3217684"/>
                <a:gd name="connsiteX2" fmla="*/ 2818950 w 2818950"/>
                <a:gd name="connsiteY2" fmla="*/ 0 h 3217684"/>
                <a:gd name="connsiteX3" fmla="*/ 2519148 w 2818950"/>
                <a:gd name="connsiteY3" fmla="*/ 1298610 h 3217684"/>
                <a:gd name="connsiteX4" fmla="*/ 1520340 w 2818950"/>
                <a:gd name="connsiteY4" fmla="*/ 2297418 h 3217684"/>
                <a:gd name="connsiteX5" fmla="*/ 0 w 2818950"/>
                <a:gd name="connsiteY5" fmla="*/ 3217684 h 3217684"/>
                <a:gd name="connsiteX6" fmla="*/ 521532 w 2818950"/>
                <a:gd name="connsiteY6" fmla="*/ 1298610 h 3217684"/>
                <a:gd name="connsiteX0" fmla="*/ 521532 w 2818950"/>
                <a:gd name="connsiteY0" fmla="*/ 1298610 h 3217684"/>
                <a:gd name="connsiteX1" fmla="*/ 1520340 w 2818950"/>
                <a:gd name="connsiteY1" fmla="*/ 299802 h 3217684"/>
                <a:gd name="connsiteX2" fmla="*/ 2818950 w 2818950"/>
                <a:gd name="connsiteY2" fmla="*/ 0 h 3217684"/>
                <a:gd name="connsiteX3" fmla="*/ 2519148 w 2818950"/>
                <a:gd name="connsiteY3" fmla="*/ 1298610 h 3217684"/>
                <a:gd name="connsiteX4" fmla="*/ 1520340 w 2818950"/>
                <a:gd name="connsiteY4" fmla="*/ 2297418 h 3217684"/>
                <a:gd name="connsiteX5" fmla="*/ 0 w 2818950"/>
                <a:gd name="connsiteY5" fmla="*/ 3217684 h 3217684"/>
                <a:gd name="connsiteX6" fmla="*/ 521532 w 2818950"/>
                <a:gd name="connsiteY6" fmla="*/ 1298610 h 3217684"/>
                <a:gd name="connsiteX0" fmla="*/ 521532 w 2818950"/>
                <a:gd name="connsiteY0" fmla="*/ 1298610 h 3217684"/>
                <a:gd name="connsiteX1" fmla="*/ 1520340 w 2818950"/>
                <a:gd name="connsiteY1" fmla="*/ 299802 h 3217684"/>
                <a:gd name="connsiteX2" fmla="*/ 2818950 w 2818950"/>
                <a:gd name="connsiteY2" fmla="*/ 0 h 3217684"/>
                <a:gd name="connsiteX3" fmla="*/ 2519148 w 2818950"/>
                <a:gd name="connsiteY3" fmla="*/ 1298610 h 3217684"/>
                <a:gd name="connsiteX4" fmla="*/ 1520340 w 2818950"/>
                <a:gd name="connsiteY4" fmla="*/ 2297418 h 3217684"/>
                <a:gd name="connsiteX5" fmla="*/ 0 w 2818950"/>
                <a:gd name="connsiteY5" fmla="*/ 3217684 h 3217684"/>
                <a:gd name="connsiteX6" fmla="*/ 521532 w 2818950"/>
                <a:gd name="connsiteY6" fmla="*/ 1298610 h 3217684"/>
                <a:gd name="connsiteX0" fmla="*/ 521532 w 2818950"/>
                <a:gd name="connsiteY0" fmla="*/ 1298610 h 3217684"/>
                <a:gd name="connsiteX1" fmla="*/ 1520340 w 2818950"/>
                <a:gd name="connsiteY1" fmla="*/ 299802 h 3217684"/>
                <a:gd name="connsiteX2" fmla="*/ 2818950 w 2818950"/>
                <a:gd name="connsiteY2" fmla="*/ 0 h 3217684"/>
                <a:gd name="connsiteX3" fmla="*/ 2519148 w 2818950"/>
                <a:gd name="connsiteY3" fmla="*/ 1298610 h 3217684"/>
                <a:gd name="connsiteX4" fmla="*/ 1520340 w 2818950"/>
                <a:gd name="connsiteY4" fmla="*/ 2297418 h 3217684"/>
                <a:gd name="connsiteX5" fmla="*/ 0 w 2818950"/>
                <a:gd name="connsiteY5" fmla="*/ 3217684 h 3217684"/>
                <a:gd name="connsiteX6" fmla="*/ 521532 w 2818950"/>
                <a:gd name="connsiteY6" fmla="*/ 1298610 h 3217684"/>
                <a:gd name="connsiteX0" fmla="*/ 521532 w 2818950"/>
                <a:gd name="connsiteY0" fmla="*/ 1298610 h 3217684"/>
                <a:gd name="connsiteX1" fmla="*/ 1520340 w 2818950"/>
                <a:gd name="connsiteY1" fmla="*/ 299802 h 3217684"/>
                <a:gd name="connsiteX2" fmla="*/ 2818950 w 2818950"/>
                <a:gd name="connsiteY2" fmla="*/ 0 h 3217684"/>
                <a:gd name="connsiteX3" fmla="*/ 2519148 w 2818950"/>
                <a:gd name="connsiteY3" fmla="*/ 1298610 h 3217684"/>
                <a:gd name="connsiteX4" fmla="*/ 1445389 w 2818950"/>
                <a:gd name="connsiteY4" fmla="*/ 2432329 h 3217684"/>
                <a:gd name="connsiteX5" fmla="*/ 0 w 2818950"/>
                <a:gd name="connsiteY5" fmla="*/ 3217684 h 3217684"/>
                <a:gd name="connsiteX6" fmla="*/ 521532 w 2818950"/>
                <a:gd name="connsiteY6" fmla="*/ 1298610 h 3217684"/>
                <a:gd name="connsiteX0" fmla="*/ 521532 w 2818950"/>
                <a:gd name="connsiteY0" fmla="*/ 1298610 h 3217684"/>
                <a:gd name="connsiteX1" fmla="*/ 1520340 w 2818950"/>
                <a:gd name="connsiteY1" fmla="*/ 299802 h 3217684"/>
                <a:gd name="connsiteX2" fmla="*/ 2818950 w 2818950"/>
                <a:gd name="connsiteY2" fmla="*/ 0 h 3217684"/>
                <a:gd name="connsiteX3" fmla="*/ 2519148 w 2818950"/>
                <a:gd name="connsiteY3" fmla="*/ 1298610 h 3217684"/>
                <a:gd name="connsiteX4" fmla="*/ 1445389 w 2818950"/>
                <a:gd name="connsiteY4" fmla="*/ 2432329 h 3217684"/>
                <a:gd name="connsiteX5" fmla="*/ 0 w 2818950"/>
                <a:gd name="connsiteY5" fmla="*/ 3217684 h 3217684"/>
                <a:gd name="connsiteX6" fmla="*/ 521532 w 2818950"/>
                <a:gd name="connsiteY6" fmla="*/ 1298610 h 3217684"/>
                <a:gd name="connsiteX0" fmla="*/ 521532 w 2818950"/>
                <a:gd name="connsiteY0" fmla="*/ 1298610 h 3217684"/>
                <a:gd name="connsiteX1" fmla="*/ 1520340 w 2818950"/>
                <a:gd name="connsiteY1" fmla="*/ 299802 h 3217684"/>
                <a:gd name="connsiteX2" fmla="*/ 2818950 w 2818950"/>
                <a:gd name="connsiteY2" fmla="*/ 0 h 3217684"/>
                <a:gd name="connsiteX3" fmla="*/ 2519148 w 2818950"/>
                <a:gd name="connsiteY3" fmla="*/ 1298610 h 3217684"/>
                <a:gd name="connsiteX4" fmla="*/ 1445389 w 2818950"/>
                <a:gd name="connsiteY4" fmla="*/ 2432329 h 3217684"/>
                <a:gd name="connsiteX5" fmla="*/ 0 w 2818950"/>
                <a:gd name="connsiteY5" fmla="*/ 3217684 h 3217684"/>
                <a:gd name="connsiteX6" fmla="*/ 521532 w 2818950"/>
                <a:gd name="connsiteY6" fmla="*/ 1298610 h 3217684"/>
                <a:gd name="connsiteX0" fmla="*/ 521532 w 2818950"/>
                <a:gd name="connsiteY0" fmla="*/ 1298610 h 3217684"/>
                <a:gd name="connsiteX1" fmla="*/ 1520340 w 2818950"/>
                <a:gd name="connsiteY1" fmla="*/ 299802 h 3217684"/>
                <a:gd name="connsiteX2" fmla="*/ 2818950 w 2818950"/>
                <a:gd name="connsiteY2" fmla="*/ 0 h 3217684"/>
                <a:gd name="connsiteX3" fmla="*/ 2519148 w 2818950"/>
                <a:gd name="connsiteY3" fmla="*/ 1298610 h 3217684"/>
                <a:gd name="connsiteX4" fmla="*/ 1445389 w 2818950"/>
                <a:gd name="connsiteY4" fmla="*/ 2432329 h 3217684"/>
                <a:gd name="connsiteX5" fmla="*/ 0 w 2818950"/>
                <a:gd name="connsiteY5" fmla="*/ 3217684 h 3217684"/>
                <a:gd name="connsiteX6" fmla="*/ 521532 w 2818950"/>
                <a:gd name="connsiteY6" fmla="*/ 1298610 h 3217684"/>
                <a:gd name="connsiteX0" fmla="*/ 521532 w 2818950"/>
                <a:gd name="connsiteY0" fmla="*/ 1298610 h 3217684"/>
                <a:gd name="connsiteX1" fmla="*/ 1520340 w 2818950"/>
                <a:gd name="connsiteY1" fmla="*/ 299802 h 3217684"/>
                <a:gd name="connsiteX2" fmla="*/ 2818950 w 2818950"/>
                <a:gd name="connsiteY2" fmla="*/ 0 h 3217684"/>
                <a:gd name="connsiteX3" fmla="*/ 2519148 w 2818950"/>
                <a:gd name="connsiteY3" fmla="*/ 1298610 h 3217684"/>
                <a:gd name="connsiteX4" fmla="*/ 1415408 w 2818950"/>
                <a:gd name="connsiteY4" fmla="*/ 2507280 h 3217684"/>
                <a:gd name="connsiteX5" fmla="*/ 0 w 2818950"/>
                <a:gd name="connsiteY5" fmla="*/ 3217684 h 3217684"/>
                <a:gd name="connsiteX6" fmla="*/ 521532 w 2818950"/>
                <a:gd name="connsiteY6" fmla="*/ 1298610 h 3217684"/>
                <a:gd name="connsiteX0" fmla="*/ 521532 w 2818950"/>
                <a:gd name="connsiteY0" fmla="*/ 1298610 h 3217684"/>
                <a:gd name="connsiteX1" fmla="*/ 1520340 w 2818950"/>
                <a:gd name="connsiteY1" fmla="*/ 299802 h 3217684"/>
                <a:gd name="connsiteX2" fmla="*/ 2818950 w 2818950"/>
                <a:gd name="connsiteY2" fmla="*/ 0 h 3217684"/>
                <a:gd name="connsiteX3" fmla="*/ 2519148 w 2818950"/>
                <a:gd name="connsiteY3" fmla="*/ 1298610 h 3217684"/>
                <a:gd name="connsiteX4" fmla="*/ 1415408 w 2818950"/>
                <a:gd name="connsiteY4" fmla="*/ 2507280 h 3217684"/>
                <a:gd name="connsiteX5" fmla="*/ 0 w 2818950"/>
                <a:gd name="connsiteY5" fmla="*/ 3217684 h 3217684"/>
                <a:gd name="connsiteX6" fmla="*/ 521532 w 2818950"/>
                <a:gd name="connsiteY6" fmla="*/ 1298610 h 3217684"/>
                <a:gd name="connsiteX0" fmla="*/ 521532 w 2818950"/>
                <a:gd name="connsiteY0" fmla="*/ 1298610 h 3217684"/>
                <a:gd name="connsiteX1" fmla="*/ 1520340 w 2818950"/>
                <a:gd name="connsiteY1" fmla="*/ 299802 h 3217684"/>
                <a:gd name="connsiteX2" fmla="*/ 2818950 w 2818950"/>
                <a:gd name="connsiteY2" fmla="*/ 0 h 3217684"/>
                <a:gd name="connsiteX3" fmla="*/ 2519148 w 2818950"/>
                <a:gd name="connsiteY3" fmla="*/ 1298610 h 3217684"/>
                <a:gd name="connsiteX4" fmla="*/ 1415408 w 2818950"/>
                <a:gd name="connsiteY4" fmla="*/ 2507280 h 3217684"/>
                <a:gd name="connsiteX5" fmla="*/ 0 w 2818950"/>
                <a:gd name="connsiteY5" fmla="*/ 3217684 h 3217684"/>
                <a:gd name="connsiteX6" fmla="*/ 521532 w 2818950"/>
                <a:gd name="connsiteY6" fmla="*/ 1298610 h 3217684"/>
                <a:gd name="connsiteX0" fmla="*/ 521532 w 2818950"/>
                <a:gd name="connsiteY0" fmla="*/ 1298610 h 3217684"/>
                <a:gd name="connsiteX1" fmla="*/ 1520340 w 2818950"/>
                <a:gd name="connsiteY1" fmla="*/ 299802 h 3217684"/>
                <a:gd name="connsiteX2" fmla="*/ 2818950 w 2818950"/>
                <a:gd name="connsiteY2" fmla="*/ 0 h 3217684"/>
                <a:gd name="connsiteX3" fmla="*/ 2519148 w 2818950"/>
                <a:gd name="connsiteY3" fmla="*/ 1298610 h 3217684"/>
                <a:gd name="connsiteX4" fmla="*/ 1370437 w 2818950"/>
                <a:gd name="connsiteY4" fmla="*/ 2612211 h 3217684"/>
                <a:gd name="connsiteX5" fmla="*/ 0 w 2818950"/>
                <a:gd name="connsiteY5" fmla="*/ 3217684 h 3217684"/>
                <a:gd name="connsiteX6" fmla="*/ 521532 w 2818950"/>
                <a:gd name="connsiteY6" fmla="*/ 1298610 h 3217684"/>
                <a:gd name="connsiteX0" fmla="*/ 521532 w 2818950"/>
                <a:gd name="connsiteY0" fmla="*/ 1298610 h 3217684"/>
                <a:gd name="connsiteX1" fmla="*/ 1520340 w 2818950"/>
                <a:gd name="connsiteY1" fmla="*/ 299802 h 3217684"/>
                <a:gd name="connsiteX2" fmla="*/ 2818950 w 2818950"/>
                <a:gd name="connsiteY2" fmla="*/ 0 h 3217684"/>
                <a:gd name="connsiteX3" fmla="*/ 2519148 w 2818950"/>
                <a:gd name="connsiteY3" fmla="*/ 1298610 h 3217684"/>
                <a:gd name="connsiteX4" fmla="*/ 1370437 w 2818950"/>
                <a:gd name="connsiteY4" fmla="*/ 2612211 h 3217684"/>
                <a:gd name="connsiteX5" fmla="*/ 0 w 2818950"/>
                <a:gd name="connsiteY5" fmla="*/ 3217684 h 3217684"/>
                <a:gd name="connsiteX6" fmla="*/ 521532 w 2818950"/>
                <a:gd name="connsiteY6" fmla="*/ 1298610 h 3217684"/>
                <a:gd name="connsiteX0" fmla="*/ 521532 w 2818950"/>
                <a:gd name="connsiteY0" fmla="*/ 1298610 h 3217684"/>
                <a:gd name="connsiteX1" fmla="*/ 1520340 w 2818950"/>
                <a:gd name="connsiteY1" fmla="*/ 299802 h 3217684"/>
                <a:gd name="connsiteX2" fmla="*/ 2818950 w 2818950"/>
                <a:gd name="connsiteY2" fmla="*/ 0 h 3217684"/>
                <a:gd name="connsiteX3" fmla="*/ 2489167 w 2818950"/>
                <a:gd name="connsiteY3" fmla="*/ 1388551 h 3217684"/>
                <a:gd name="connsiteX4" fmla="*/ 1370437 w 2818950"/>
                <a:gd name="connsiteY4" fmla="*/ 2612211 h 3217684"/>
                <a:gd name="connsiteX5" fmla="*/ 0 w 2818950"/>
                <a:gd name="connsiteY5" fmla="*/ 3217684 h 3217684"/>
                <a:gd name="connsiteX6" fmla="*/ 521532 w 2818950"/>
                <a:gd name="connsiteY6" fmla="*/ 1298610 h 3217684"/>
                <a:gd name="connsiteX0" fmla="*/ 521532 w 2818950"/>
                <a:gd name="connsiteY0" fmla="*/ 1298610 h 3217684"/>
                <a:gd name="connsiteX1" fmla="*/ 1520340 w 2818950"/>
                <a:gd name="connsiteY1" fmla="*/ 299802 h 3217684"/>
                <a:gd name="connsiteX2" fmla="*/ 2818950 w 2818950"/>
                <a:gd name="connsiteY2" fmla="*/ 0 h 3217684"/>
                <a:gd name="connsiteX3" fmla="*/ 2489167 w 2818950"/>
                <a:gd name="connsiteY3" fmla="*/ 1388551 h 3217684"/>
                <a:gd name="connsiteX4" fmla="*/ 1370437 w 2818950"/>
                <a:gd name="connsiteY4" fmla="*/ 2612211 h 3217684"/>
                <a:gd name="connsiteX5" fmla="*/ 0 w 2818950"/>
                <a:gd name="connsiteY5" fmla="*/ 3217684 h 3217684"/>
                <a:gd name="connsiteX6" fmla="*/ 521532 w 2818950"/>
                <a:gd name="connsiteY6" fmla="*/ 1298610 h 3217684"/>
                <a:gd name="connsiteX0" fmla="*/ 356640 w 2818950"/>
                <a:gd name="connsiteY0" fmla="*/ 1748315 h 3217684"/>
                <a:gd name="connsiteX1" fmla="*/ 1520340 w 2818950"/>
                <a:gd name="connsiteY1" fmla="*/ 299802 h 3217684"/>
                <a:gd name="connsiteX2" fmla="*/ 2818950 w 2818950"/>
                <a:gd name="connsiteY2" fmla="*/ 0 h 3217684"/>
                <a:gd name="connsiteX3" fmla="*/ 2489167 w 2818950"/>
                <a:gd name="connsiteY3" fmla="*/ 1388551 h 3217684"/>
                <a:gd name="connsiteX4" fmla="*/ 1370437 w 2818950"/>
                <a:gd name="connsiteY4" fmla="*/ 2612211 h 3217684"/>
                <a:gd name="connsiteX5" fmla="*/ 0 w 2818950"/>
                <a:gd name="connsiteY5" fmla="*/ 3217684 h 3217684"/>
                <a:gd name="connsiteX6" fmla="*/ 356640 w 2818950"/>
                <a:gd name="connsiteY6" fmla="*/ 1748315 h 3217684"/>
                <a:gd name="connsiteX0" fmla="*/ 356640 w 2818950"/>
                <a:gd name="connsiteY0" fmla="*/ 1748315 h 3217684"/>
                <a:gd name="connsiteX1" fmla="*/ 1340458 w 2818950"/>
                <a:gd name="connsiteY1" fmla="*/ 464693 h 3217684"/>
                <a:gd name="connsiteX2" fmla="*/ 2818950 w 2818950"/>
                <a:gd name="connsiteY2" fmla="*/ 0 h 3217684"/>
                <a:gd name="connsiteX3" fmla="*/ 2489167 w 2818950"/>
                <a:gd name="connsiteY3" fmla="*/ 1388551 h 3217684"/>
                <a:gd name="connsiteX4" fmla="*/ 1370437 w 2818950"/>
                <a:gd name="connsiteY4" fmla="*/ 2612211 h 3217684"/>
                <a:gd name="connsiteX5" fmla="*/ 0 w 2818950"/>
                <a:gd name="connsiteY5" fmla="*/ 3217684 h 3217684"/>
                <a:gd name="connsiteX6" fmla="*/ 356640 w 2818950"/>
                <a:gd name="connsiteY6" fmla="*/ 1748315 h 3217684"/>
                <a:gd name="connsiteX0" fmla="*/ 356640 w 2818950"/>
                <a:gd name="connsiteY0" fmla="*/ 1748315 h 3217684"/>
                <a:gd name="connsiteX1" fmla="*/ 1340458 w 2818950"/>
                <a:gd name="connsiteY1" fmla="*/ 464693 h 3217684"/>
                <a:gd name="connsiteX2" fmla="*/ 2818950 w 2818950"/>
                <a:gd name="connsiteY2" fmla="*/ 0 h 3217684"/>
                <a:gd name="connsiteX3" fmla="*/ 2429207 w 2818950"/>
                <a:gd name="connsiteY3" fmla="*/ 1553443 h 3217684"/>
                <a:gd name="connsiteX4" fmla="*/ 1370437 w 2818950"/>
                <a:gd name="connsiteY4" fmla="*/ 2612211 h 3217684"/>
                <a:gd name="connsiteX5" fmla="*/ 0 w 2818950"/>
                <a:gd name="connsiteY5" fmla="*/ 3217684 h 3217684"/>
                <a:gd name="connsiteX6" fmla="*/ 356640 w 2818950"/>
                <a:gd name="connsiteY6" fmla="*/ 1748315 h 3217684"/>
                <a:gd name="connsiteX0" fmla="*/ 356640 w 2818950"/>
                <a:gd name="connsiteY0" fmla="*/ 1748315 h 3217684"/>
                <a:gd name="connsiteX1" fmla="*/ 1340458 w 2818950"/>
                <a:gd name="connsiteY1" fmla="*/ 464693 h 3217684"/>
                <a:gd name="connsiteX2" fmla="*/ 2818950 w 2818950"/>
                <a:gd name="connsiteY2" fmla="*/ 0 h 3217684"/>
                <a:gd name="connsiteX3" fmla="*/ 2429207 w 2818950"/>
                <a:gd name="connsiteY3" fmla="*/ 1553443 h 3217684"/>
                <a:gd name="connsiteX4" fmla="*/ 1370437 w 2818950"/>
                <a:gd name="connsiteY4" fmla="*/ 2612211 h 3217684"/>
                <a:gd name="connsiteX5" fmla="*/ 0 w 2818950"/>
                <a:gd name="connsiteY5" fmla="*/ 3217684 h 3217684"/>
                <a:gd name="connsiteX6" fmla="*/ 356640 w 2818950"/>
                <a:gd name="connsiteY6" fmla="*/ 1748315 h 3217684"/>
                <a:gd name="connsiteX0" fmla="*/ 356640 w 2818950"/>
                <a:gd name="connsiteY0" fmla="*/ 1748315 h 3217684"/>
                <a:gd name="connsiteX1" fmla="*/ 1340458 w 2818950"/>
                <a:gd name="connsiteY1" fmla="*/ 464693 h 3217684"/>
                <a:gd name="connsiteX2" fmla="*/ 2818950 w 2818950"/>
                <a:gd name="connsiteY2" fmla="*/ 0 h 3217684"/>
                <a:gd name="connsiteX3" fmla="*/ 2429207 w 2818950"/>
                <a:gd name="connsiteY3" fmla="*/ 1553443 h 3217684"/>
                <a:gd name="connsiteX4" fmla="*/ 1370437 w 2818950"/>
                <a:gd name="connsiteY4" fmla="*/ 2612211 h 3217684"/>
                <a:gd name="connsiteX5" fmla="*/ 0 w 2818950"/>
                <a:gd name="connsiteY5" fmla="*/ 3217684 h 3217684"/>
                <a:gd name="connsiteX6" fmla="*/ 356640 w 2818950"/>
                <a:gd name="connsiteY6" fmla="*/ 1748315 h 3217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18950" h="3217684">
                  <a:moveTo>
                    <a:pt x="356640" y="1748315"/>
                  </a:moveTo>
                  <a:cubicBezTo>
                    <a:pt x="580050" y="1289483"/>
                    <a:pt x="930073" y="756079"/>
                    <a:pt x="1340458" y="464693"/>
                  </a:cubicBezTo>
                  <a:cubicBezTo>
                    <a:pt x="1750843" y="173307"/>
                    <a:pt x="2386080" y="34976"/>
                    <a:pt x="2818950" y="0"/>
                  </a:cubicBezTo>
                  <a:cubicBezTo>
                    <a:pt x="2783974" y="447860"/>
                    <a:pt x="2639070" y="1000651"/>
                    <a:pt x="2429207" y="1553443"/>
                  </a:cubicBezTo>
                  <a:cubicBezTo>
                    <a:pt x="2069443" y="2180021"/>
                    <a:pt x="1775305" y="2334837"/>
                    <a:pt x="1370437" y="2612211"/>
                  </a:cubicBezTo>
                  <a:cubicBezTo>
                    <a:pt x="965569" y="2889585"/>
                    <a:pt x="346350" y="3174290"/>
                    <a:pt x="0" y="3217684"/>
                  </a:cubicBezTo>
                  <a:cubicBezTo>
                    <a:pt x="43395" y="2796383"/>
                    <a:pt x="133230" y="2207147"/>
                    <a:pt x="356640" y="1748315"/>
                  </a:cubicBez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kumimoji="1"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7438541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484AB5D8-453D-4F2B-AE5C-BCB0748C90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點陣圖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55F308DF-7320-4481-840A-532F6AFBC8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664899" cy="5521446"/>
          </a:xfrm>
        </p:spPr>
        <p:txBody>
          <a:bodyPr/>
          <a:lstStyle/>
          <a:p>
            <a:r>
              <a:rPr lang="zh-TW" altLang="en-US" dirty="0"/>
              <a:t>由若干個小方塊「像素（</a:t>
            </a:r>
            <a:r>
              <a:rPr lang="en-US" altLang="zh-TW" dirty="0"/>
              <a:t>Pixel</a:t>
            </a:r>
            <a:r>
              <a:rPr lang="zh-TW" altLang="en-US" dirty="0"/>
              <a:t>）」所組成。</a:t>
            </a:r>
            <a:endParaRPr lang="en-US" altLang="zh-TW" dirty="0"/>
          </a:p>
          <a:p>
            <a:r>
              <a:rPr lang="zh-TW" altLang="en-US" dirty="0"/>
              <a:t>每一個像素都有單一色彩和明確位置，決定影像樣貌。</a:t>
            </a:r>
            <a:endParaRPr lang="en-US" altLang="zh-TW" dirty="0"/>
          </a:p>
          <a:p>
            <a:r>
              <a:rPr lang="zh-TW" altLang="en-US" dirty="0"/>
              <a:t>優點：記錄了影像所有資料，顯示的速度較快。</a:t>
            </a:r>
            <a:endParaRPr lang="en-US" altLang="zh-TW" dirty="0"/>
          </a:p>
          <a:p>
            <a:r>
              <a:rPr lang="zh-TW" altLang="en-US" dirty="0"/>
              <a:t>缺點：檔案較大，影像放大時會失真。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095D8BDE-CFBB-484A-978E-B6770AF03C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56</a:t>
            </a:fld>
            <a:endParaRPr lang="en-US" altLang="zh-TW"/>
          </a:p>
        </p:txBody>
      </p:sp>
      <p:pic>
        <p:nvPicPr>
          <p:cNvPr id="1026" name="Picture 2">
            <a:extLst>
              <a:ext uri="{FF2B5EF4-FFF2-40B4-BE49-F238E27FC236}">
                <a16:creationId xmlns="" xmlns:a16="http://schemas.microsoft.com/office/drawing/2014/main" id="{B8279622-0BF3-48F8-B626-237B196D3F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0121" y="3357786"/>
            <a:ext cx="9311749" cy="3428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875689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86CF5936-A480-4D0D-8664-B79C0AADC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影像的解析度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B9961795-00AA-465D-BD31-305D29B5BF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57</a:t>
            </a:fld>
            <a:endParaRPr lang="en-US" altLang="zh-TW"/>
          </a:p>
        </p:txBody>
      </p:sp>
      <p:sp>
        <p:nvSpPr>
          <p:cNvPr id="4" name="內容版面配置區 3">
            <a:extLst>
              <a:ext uri="{FF2B5EF4-FFF2-40B4-BE49-F238E27FC236}">
                <a16:creationId xmlns="" xmlns:a16="http://schemas.microsoft.com/office/drawing/2014/main" id="{D11BD1D4-D340-403F-8F6D-15C578BCAA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3200" dirty="0"/>
              <a:t>解析度（</a:t>
            </a:r>
            <a:r>
              <a:rPr lang="en-US" altLang="zh-TW" sz="3200" dirty="0"/>
              <a:t>Dots Per Inch</a:t>
            </a:r>
            <a:r>
              <a:rPr lang="zh-TW" altLang="en-US" sz="3200" dirty="0"/>
              <a:t>，</a:t>
            </a:r>
            <a:r>
              <a:rPr lang="en-US" altLang="zh-TW" sz="3200" dirty="0"/>
              <a:t>DPI</a:t>
            </a:r>
            <a:r>
              <a:rPr lang="zh-TW" altLang="en-US" sz="3200" dirty="0"/>
              <a:t>）指的是將每一英吋長度內的畫面切割成幾份。</a:t>
            </a:r>
            <a:endParaRPr lang="en-US" altLang="zh-TW" sz="3200" dirty="0"/>
          </a:p>
          <a:p>
            <a:r>
              <a:rPr lang="zh-TW" altLang="en-US" sz="3200" dirty="0"/>
              <a:t>同樣的畫面大小，解析度越高，影像就越清晰。</a:t>
            </a:r>
          </a:p>
        </p:txBody>
      </p:sp>
      <p:graphicFrame>
        <p:nvGraphicFramePr>
          <p:cNvPr id="13" name="表格 13">
            <a:extLst>
              <a:ext uri="{FF2B5EF4-FFF2-40B4-BE49-F238E27FC236}">
                <a16:creationId xmlns="" xmlns:a16="http://schemas.microsoft.com/office/drawing/2014/main" id="{25B714E0-65B3-5344-8DD3-DE76FA8549C5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638822" y="4098907"/>
          <a:ext cx="1080000" cy="1080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000">
                  <a:extLst>
                    <a:ext uri="{9D8B030D-6E8A-4147-A177-3AD203B41FA5}">
                      <a16:colId xmlns="" xmlns:a16="http://schemas.microsoft.com/office/drawing/2014/main" val="3989278129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3501224942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3255986976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2557343650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1993181550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3829361326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4101254593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3309639203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731000434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2313220308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1847869629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1850889118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4215801208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3580480340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1948112175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692173860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3730304422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3934423088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2612655992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1898608670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3321877164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168028054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2924447887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3048605450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3921643502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1886715009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1586960670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2717356762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3587542633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720440745"/>
                    </a:ext>
                  </a:extLst>
                </a:gridCol>
              </a:tblGrid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80721966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6947192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39353690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16908303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785103378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77152591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19619749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78266908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32719933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80142789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81974750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76151367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70127420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47692114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78575692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01114002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28665699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59536060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70897848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84539329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747973066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81007176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72995072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79326359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52329761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2699481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45016220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56953386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77348445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85551321"/>
                  </a:ext>
                </a:extLst>
              </a:tr>
            </a:tbl>
          </a:graphicData>
        </a:graphic>
      </p:graphicFrame>
      <p:graphicFrame>
        <p:nvGraphicFramePr>
          <p:cNvPr id="15" name="表格 13">
            <a:extLst>
              <a:ext uri="{FF2B5EF4-FFF2-40B4-BE49-F238E27FC236}">
                <a16:creationId xmlns="" xmlns:a16="http://schemas.microsoft.com/office/drawing/2014/main" id="{69D6CFFB-6273-BA45-971A-0A86816C0AD6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3718942" y="4098907"/>
          <a:ext cx="1080000" cy="1080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000">
                  <a:extLst>
                    <a:ext uri="{9D8B030D-6E8A-4147-A177-3AD203B41FA5}">
                      <a16:colId xmlns="" xmlns:a16="http://schemas.microsoft.com/office/drawing/2014/main" val="3989278129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3501224942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3255986976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2557343650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1993181550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3829361326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4101254593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3309639203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731000434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2313220308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1847869629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1850889118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4215801208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3580480340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1948112175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692173860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3730304422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3934423088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2612655992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1898608670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3321877164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168028054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2924447887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3048605450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3921643502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1886715009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1586960670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2717356762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3587542633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720440745"/>
                    </a:ext>
                  </a:extLst>
                </a:gridCol>
              </a:tblGrid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80721966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6947192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39353690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16908303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785103378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77152591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19619749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78266908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32719933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80142789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81974750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76151367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70127420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47692114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78575692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01114002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28665699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59536060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70897848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84539329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747973066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81007176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72995072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79326359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52329761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2699481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45016220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56953386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77348445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85551321"/>
                  </a:ext>
                </a:extLst>
              </a:tr>
            </a:tbl>
          </a:graphicData>
        </a:graphic>
      </p:graphicFrame>
      <p:graphicFrame>
        <p:nvGraphicFramePr>
          <p:cNvPr id="16" name="表格 13">
            <a:extLst>
              <a:ext uri="{FF2B5EF4-FFF2-40B4-BE49-F238E27FC236}">
                <a16:creationId xmlns="" xmlns:a16="http://schemas.microsoft.com/office/drawing/2014/main" id="{8E367B94-A2EB-B84F-8EAD-9F19C1777535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638822" y="5172842"/>
          <a:ext cx="1080000" cy="1080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000">
                  <a:extLst>
                    <a:ext uri="{9D8B030D-6E8A-4147-A177-3AD203B41FA5}">
                      <a16:colId xmlns="" xmlns:a16="http://schemas.microsoft.com/office/drawing/2014/main" val="3989278129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3501224942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3255986976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2557343650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1993181550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3829361326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4101254593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3309639203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731000434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2313220308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1847869629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1850889118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4215801208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3580480340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1948112175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692173860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3730304422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3934423088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2612655992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1898608670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3321877164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168028054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2924447887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3048605450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3921643502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1886715009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1586960670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2717356762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3587542633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720440745"/>
                    </a:ext>
                  </a:extLst>
                </a:gridCol>
              </a:tblGrid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80721966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6947192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39353690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16908303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785103378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77152591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19619749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78266908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32719933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80142789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81974750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76151367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70127420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47692114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78575692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01114002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28665699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59536060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70897848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84539329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747973066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81007176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72995072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79326359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52329761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2699481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45016220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56953386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77348445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85551321"/>
                  </a:ext>
                </a:extLst>
              </a:tr>
            </a:tbl>
          </a:graphicData>
        </a:graphic>
      </p:graphicFrame>
      <p:graphicFrame>
        <p:nvGraphicFramePr>
          <p:cNvPr id="17" name="表格 13">
            <a:extLst>
              <a:ext uri="{FF2B5EF4-FFF2-40B4-BE49-F238E27FC236}">
                <a16:creationId xmlns="" xmlns:a16="http://schemas.microsoft.com/office/drawing/2014/main" id="{9078D7F4-F98E-DA46-A399-40BCBAC4EA61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3718942" y="5172842"/>
          <a:ext cx="1080000" cy="1080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000">
                  <a:extLst>
                    <a:ext uri="{9D8B030D-6E8A-4147-A177-3AD203B41FA5}">
                      <a16:colId xmlns="" xmlns:a16="http://schemas.microsoft.com/office/drawing/2014/main" val="3989278129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3501224942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3255986976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2557343650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1993181550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3829361326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4101254593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3309639203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731000434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2313220308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1847869629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1850889118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4215801208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3580480340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1948112175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692173860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3730304422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3934423088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2612655992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1898608670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3321877164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168028054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2924447887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3048605450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3921643502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1886715009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1586960670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2717356762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3587542633"/>
                    </a:ext>
                  </a:extLst>
                </a:gridCol>
                <a:gridCol w="36000">
                  <a:extLst>
                    <a:ext uri="{9D8B030D-6E8A-4147-A177-3AD203B41FA5}">
                      <a16:colId xmlns="" xmlns:a16="http://schemas.microsoft.com/office/drawing/2014/main" val="720440745"/>
                    </a:ext>
                  </a:extLst>
                </a:gridCol>
              </a:tblGrid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80721966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6947192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39353690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16908303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785103378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77152591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19619749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78266908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32719933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80142789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81974750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76151367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70127420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47692114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78575692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01114002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28665699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59536060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70897848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84539329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747973066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81007176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72995072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79326359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52329761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2699481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45016220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56953386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77348445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85551321"/>
                  </a:ext>
                </a:extLst>
              </a:tr>
            </a:tbl>
          </a:graphicData>
        </a:graphic>
      </p:graphicFrame>
      <p:graphicFrame>
        <p:nvGraphicFramePr>
          <p:cNvPr id="18" name="表格 18">
            <a:extLst>
              <a:ext uri="{FF2B5EF4-FFF2-40B4-BE49-F238E27FC236}">
                <a16:creationId xmlns="" xmlns:a16="http://schemas.microsoft.com/office/drawing/2014/main" id="{432E8F48-FA02-2D44-8276-60F12808582C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7103560" y="4100782"/>
          <a:ext cx="1080000" cy="1080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2000">
                  <a:extLst>
                    <a:ext uri="{9D8B030D-6E8A-4147-A177-3AD203B41FA5}">
                      <a16:colId xmlns="" xmlns:a16="http://schemas.microsoft.com/office/drawing/2014/main" val="3920490822"/>
                    </a:ext>
                  </a:extLst>
                </a:gridCol>
                <a:gridCol w="72000">
                  <a:extLst>
                    <a:ext uri="{9D8B030D-6E8A-4147-A177-3AD203B41FA5}">
                      <a16:colId xmlns="" xmlns:a16="http://schemas.microsoft.com/office/drawing/2014/main" val="842553303"/>
                    </a:ext>
                  </a:extLst>
                </a:gridCol>
                <a:gridCol w="72000">
                  <a:extLst>
                    <a:ext uri="{9D8B030D-6E8A-4147-A177-3AD203B41FA5}">
                      <a16:colId xmlns="" xmlns:a16="http://schemas.microsoft.com/office/drawing/2014/main" val="1743449697"/>
                    </a:ext>
                  </a:extLst>
                </a:gridCol>
                <a:gridCol w="72000">
                  <a:extLst>
                    <a:ext uri="{9D8B030D-6E8A-4147-A177-3AD203B41FA5}">
                      <a16:colId xmlns="" xmlns:a16="http://schemas.microsoft.com/office/drawing/2014/main" val="10583672"/>
                    </a:ext>
                  </a:extLst>
                </a:gridCol>
                <a:gridCol w="72000">
                  <a:extLst>
                    <a:ext uri="{9D8B030D-6E8A-4147-A177-3AD203B41FA5}">
                      <a16:colId xmlns="" xmlns:a16="http://schemas.microsoft.com/office/drawing/2014/main" val="3947407069"/>
                    </a:ext>
                  </a:extLst>
                </a:gridCol>
                <a:gridCol w="72000">
                  <a:extLst>
                    <a:ext uri="{9D8B030D-6E8A-4147-A177-3AD203B41FA5}">
                      <a16:colId xmlns="" xmlns:a16="http://schemas.microsoft.com/office/drawing/2014/main" val="137167321"/>
                    </a:ext>
                  </a:extLst>
                </a:gridCol>
                <a:gridCol w="72000">
                  <a:extLst>
                    <a:ext uri="{9D8B030D-6E8A-4147-A177-3AD203B41FA5}">
                      <a16:colId xmlns="" xmlns:a16="http://schemas.microsoft.com/office/drawing/2014/main" val="3381222096"/>
                    </a:ext>
                  </a:extLst>
                </a:gridCol>
                <a:gridCol w="72000">
                  <a:extLst>
                    <a:ext uri="{9D8B030D-6E8A-4147-A177-3AD203B41FA5}">
                      <a16:colId xmlns="" xmlns:a16="http://schemas.microsoft.com/office/drawing/2014/main" val="1759579749"/>
                    </a:ext>
                  </a:extLst>
                </a:gridCol>
                <a:gridCol w="72000">
                  <a:extLst>
                    <a:ext uri="{9D8B030D-6E8A-4147-A177-3AD203B41FA5}">
                      <a16:colId xmlns="" xmlns:a16="http://schemas.microsoft.com/office/drawing/2014/main" val="1982799803"/>
                    </a:ext>
                  </a:extLst>
                </a:gridCol>
                <a:gridCol w="72000">
                  <a:extLst>
                    <a:ext uri="{9D8B030D-6E8A-4147-A177-3AD203B41FA5}">
                      <a16:colId xmlns="" xmlns:a16="http://schemas.microsoft.com/office/drawing/2014/main" val="3990020291"/>
                    </a:ext>
                  </a:extLst>
                </a:gridCol>
                <a:gridCol w="72000">
                  <a:extLst>
                    <a:ext uri="{9D8B030D-6E8A-4147-A177-3AD203B41FA5}">
                      <a16:colId xmlns="" xmlns:a16="http://schemas.microsoft.com/office/drawing/2014/main" val="1023940150"/>
                    </a:ext>
                  </a:extLst>
                </a:gridCol>
                <a:gridCol w="72000">
                  <a:extLst>
                    <a:ext uri="{9D8B030D-6E8A-4147-A177-3AD203B41FA5}">
                      <a16:colId xmlns="" xmlns:a16="http://schemas.microsoft.com/office/drawing/2014/main" val="3697811207"/>
                    </a:ext>
                  </a:extLst>
                </a:gridCol>
                <a:gridCol w="72000">
                  <a:extLst>
                    <a:ext uri="{9D8B030D-6E8A-4147-A177-3AD203B41FA5}">
                      <a16:colId xmlns="" xmlns:a16="http://schemas.microsoft.com/office/drawing/2014/main" val="3072663161"/>
                    </a:ext>
                  </a:extLst>
                </a:gridCol>
                <a:gridCol w="72000">
                  <a:extLst>
                    <a:ext uri="{9D8B030D-6E8A-4147-A177-3AD203B41FA5}">
                      <a16:colId xmlns="" xmlns:a16="http://schemas.microsoft.com/office/drawing/2014/main" val="1446260435"/>
                    </a:ext>
                  </a:extLst>
                </a:gridCol>
                <a:gridCol w="72000">
                  <a:extLst>
                    <a:ext uri="{9D8B030D-6E8A-4147-A177-3AD203B41FA5}">
                      <a16:colId xmlns="" xmlns:a16="http://schemas.microsoft.com/office/drawing/2014/main" val="210945220"/>
                    </a:ext>
                  </a:extLst>
                </a:gridCol>
              </a:tblGrid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97581754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35972109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86752755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48039894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85756403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56222016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79882511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40750426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06667050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30203975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73423321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12763958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5130899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81795782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13164946"/>
                  </a:ext>
                </a:extLst>
              </a:tr>
            </a:tbl>
          </a:graphicData>
        </a:graphic>
      </p:graphicFrame>
      <p:graphicFrame>
        <p:nvGraphicFramePr>
          <p:cNvPr id="19" name="表格 18">
            <a:extLst>
              <a:ext uri="{FF2B5EF4-FFF2-40B4-BE49-F238E27FC236}">
                <a16:creationId xmlns="" xmlns:a16="http://schemas.microsoft.com/office/drawing/2014/main" id="{8A7726CE-AC88-C94B-BAEA-83083D91231A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7103560" y="5184927"/>
          <a:ext cx="1080000" cy="1080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2000">
                  <a:extLst>
                    <a:ext uri="{9D8B030D-6E8A-4147-A177-3AD203B41FA5}">
                      <a16:colId xmlns="" xmlns:a16="http://schemas.microsoft.com/office/drawing/2014/main" val="3920490822"/>
                    </a:ext>
                  </a:extLst>
                </a:gridCol>
                <a:gridCol w="72000">
                  <a:extLst>
                    <a:ext uri="{9D8B030D-6E8A-4147-A177-3AD203B41FA5}">
                      <a16:colId xmlns="" xmlns:a16="http://schemas.microsoft.com/office/drawing/2014/main" val="842553303"/>
                    </a:ext>
                  </a:extLst>
                </a:gridCol>
                <a:gridCol w="72000">
                  <a:extLst>
                    <a:ext uri="{9D8B030D-6E8A-4147-A177-3AD203B41FA5}">
                      <a16:colId xmlns="" xmlns:a16="http://schemas.microsoft.com/office/drawing/2014/main" val="1743449697"/>
                    </a:ext>
                  </a:extLst>
                </a:gridCol>
                <a:gridCol w="72000">
                  <a:extLst>
                    <a:ext uri="{9D8B030D-6E8A-4147-A177-3AD203B41FA5}">
                      <a16:colId xmlns="" xmlns:a16="http://schemas.microsoft.com/office/drawing/2014/main" val="10583672"/>
                    </a:ext>
                  </a:extLst>
                </a:gridCol>
                <a:gridCol w="72000">
                  <a:extLst>
                    <a:ext uri="{9D8B030D-6E8A-4147-A177-3AD203B41FA5}">
                      <a16:colId xmlns="" xmlns:a16="http://schemas.microsoft.com/office/drawing/2014/main" val="3947407069"/>
                    </a:ext>
                  </a:extLst>
                </a:gridCol>
                <a:gridCol w="72000">
                  <a:extLst>
                    <a:ext uri="{9D8B030D-6E8A-4147-A177-3AD203B41FA5}">
                      <a16:colId xmlns="" xmlns:a16="http://schemas.microsoft.com/office/drawing/2014/main" val="137167321"/>
                    </a:ext>
                  </a:extLst>
                </a:gridCol>
                <a:gridCol w="72000">
                  <a:extLst>
                    <a:ext uri="{9D8B030D-6E8A-4147-A177-3AD203B41FA5}">
                      <a16:colId xmlns="" xmlns:a16="http://schemas.microsoft.com/office/drawing/2014/main" val="3381222096"/>
                    </a:ext>
                  </a:extLst>
                </a:gridCol>
                <a:gridCol w="72000">
                  <a:extLst>
                    <a:ext uri="{9D8B030D-6E8A-4147-A177-3AD203B41FA5}">
                      <a16:colId xmlns="" xmlns:a16="http://schemas.microsoft.com/office/drawing/2014/main" val="1759579749"/>
                    </a:ext>
                  </a:extLst>
                </a:gridCol>
                <a:gridCol w="72000">
                  <a:extLst>
                    <a:ext uri="{9D8B030D-6E8A-4147-A177-3AD203B41FA5}">
                      <a16:colId xmlns="" xmlns:a16="http://schemas.microsoft.com/office/drawing/2014/main" val="1982799803"/>
                    </a:ext>
                  </a:extLst>
                </a:gridCol>
                <a:gridCol w="72000">
                  <a:extLst>
                    <a:ext uri="{9D8B030D-6E8A-4147-A177-3AD203B41FA5}">
                      <a16:colId xmlns="" xmlns:a16="http://schemas.microsoft.com/office/drawing/2014/main" val="3990020291"/>
                    </a:ext>
                  </a:extLst>
                </a:gridCol>
                <a:gridCol w="72000">
                  <a:extLst>
                    <a:ext uri="{9D8B030D-6E8A-4147-A177-3AD203B41FA5}">
                      <a16:colId xmlns="" xmlns:a16="http://schemas.microsoft.com/office/drawing/2014/main" val="1023940150"/>
                    </a:ext>
                  </a:extLst>
                </a:gridCol>
                <a:gridCol w="72000">
                  <a:extLst>
                    <a:ext uri="{9D8B030D-6E8A-4147-A177-3AD203B41FA5}">
                      <a16:colId xmlns="" xmlns:a16="http://schemas.microsoft.com/office/drawing/2014/main" val="3697811207"/>
                    </a:ext>
                  </a:extLst>
                </a:gridCol>
                <a:gridCol w="72000">
                  <a:extLst>
                    <a:ext uri="{9D8B030D-6E8A-4147-A177-3AD203B41FA5}">
                      <a16:colId xmlns="" xmlns:a16="http://schemas.microsoft.com/office/drawing/2014/main" val="3072663161"/>
                    </a:ext>
                  </a:extLst>
                </a:gridCol>
                <a:gridCol w="72000">
                  <a:extLst>
                    <a:ext uri="{9D8B030D-6E8A-4147-A177-3AD203B41FA5}">
                      <a16:colId xmlns="" xmlns:a16="http://schemas.microsoft.com/office/drawing/2014/main" val="1446260435"/>
                    </a:ext>
                  </a:extLst>
                </a:gridCol>
                <a:gridCol w="72000">
                  <a:extLst>
                    <a:ext uri="{9D8B030D-6E8A-4147-A177-3AD203B41FA5}">
                      <a16:colId xmlns="" xmlns:a16="http://schemas.microsoft.com/office/drawing/2014/main" val="210945220"/>
                    </a:ext>
                  </a:extLst>
                </a:gridCol>
              </a:tblGrid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97581754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35972109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86752755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48039894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85756403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56222016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79882511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40750426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06667050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30203975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73423321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12763958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5130899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81795782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13164946"/>
                  </a:ext>
                </a:extLst>
              </a:tr>
            </a:tbl>
          </a:graphicData>
        </a:graphic>
      </p:graphicFrame>
      <p:graphicFrame>
        <p:nvGraphicFramePr>
          <p:cNvPr id="20" name="表格 18">
            <a:extLst>
              <a:ext uri="{FF2B5EF4-FFF2-40B4-BE49-F238E27FC236}">
                <a16:creationId xmlns="" xmlns:a16="http://schemas.microsoft.com/office/drawing/2014/main" id="{BE34007C-CEF0-9245-8A0C-FCD2EC11D8E2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8183558" y="4100782"/>
          <a:ext cx="1080000" cy="1080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2000">
                  <a:extLst>
                    <a:ext uri="{9D8B030D-6E8A-4147-A177-3AD203B41FA5}">
                      <a16:colId xmlns="" xmlns:a16="http://schemas.microsoft.com/office/drawing/2014/main" val="3920490822"/>
                    </a:ext>
                  </a:extLst>
                </a:gridCol>
                <a:gridCol w="72000">
                  <a:extLst>
                    <a:ext uri="{9D8B030D-6E8A-4147-A177-3AD203B41FA5}">
                      <a16:colId xmlns="" xmlns:a16="http://schemas.microsoft.com/office/drawing/2014/main" val="842553303"/>
                    </a:ext>
                  </a:extLst>
                </a:gridCol>
                <a:gridCol w="72000">
                  <a:extLst>
                    <a:ext uri="{9D8B030D-6E8A-4147-A177-3AD203B41FA5}">
                      <a16:colId xmlns="" xmlns:a16="http://schemas.microsoft.com/office/drawing/2014/main" val="1743449697"/>
                    </a:ext>
                  </a:extLst>
                </a:gridCol>
                <a:gridCol w="72000">
                  <a:extLst>
                    <a:ext uri="{9D8B030D-6E8A-4147-A177-3AD203B41FA5}">
                      <a16:colId xmlns="" xmlns:a16="http://schemas.microsoft.com/office/drawing/2014/main" val="10583672"/>
                    </a:ext>
                  </a:extLst>
                </a:gridCol>
                <a:gridCol w="72000">
                  <a:extLst>
                    <a:ext uri="{9D8B030D-6E8A-4147-A177-3AD203B41FA5}">
                      <a16:colId xmlns="" xmlns:a16="http://schemas.microsoft.com/office/drawing/2014/main" val="3947407069"/>
                    </a:ext>
                  </a:extLst>
                </a:gridCol>
                <a:gridCol w="72000">
                  <a:extLst>
                    <a:ext uri="{9D8B030D-6E8A-4147-A177-3AD203B41FA5}">
                      <a16:colId xmlns="" xmlns:a16="http://schemas.microsoft.com/office/drawing/2014/main" val="137167321"/>
                    </a:ext>
                  </a:extLst>
                </a:gridCol>
                <a:gridCol w="72000">
                  <a:extLst>
                    <a:ext uri="{9D8B030D-6E8A-4147-A177-3AD203B41FA5}">
                      <a16:colId xmlns="" xmlns:a16="http://schemas.microsoft.com/office/drawing/2014/main" val="3381222096"/>
                    </a:ext>
                  </a:extLst>
                </a:gridCol>
                <a:gridCol w="72000">
                  <a:extLst>
                    <a:ext uri="{9D8B030D-6E8A-4147-A177-3AD203B41FA5}">
                      <a16:colId xmlns="" xmlns:a16="http://schemas.microsoft.com/office/drawing/2014/main" val="1759579749"/>
                    </a:ext>
                  </a:extLst>
                </a:gridCol>
                <a:gridCol w="72000">
                  <a:extLst>
                    <a:ext uri="{9D8B030D-6E8A-4147-A177-3AD203B41FA5}">
                      <a16:colId xmlns="" xmlns:a16="http://schemas.microsoft.com/office/drawing/2014/main" val="1982799803"/>
                    </a:ext>
                  </a:extLst>
                </a:gridCol>
                <a:gridCol w="72000">
                  <a:extLst>
                    <a:ext uri="{9D8B030D-6E8A-4147-A177-3AD203B41FA5}">
                      <a16:colId xmlns="" xmlns:a16="http://schemas.microsoft.com/office/drawing/2014/main" val="3990020291"/>
                    </a:ext>
                  </a:extLst>
                </a:gridCol>
                <a:gridCol w="72000">
                  <a:extLst>
                    <a:ext uri="{9D8B030D-6E8A-4147-A177-3AD203B41FA5}">
                      <a16:colId xmlns="" xmlns:a16="http://schemas.microsoft.com/office/drawing/2014/main" val="1023940150"/>
                    </a:ext>
                  </a:extLst>
                </a:gridCol>
                <a:gridCol w="72000">
                  <a:extLst>
                    <a:ext uri="{9D8B030D-6E8A-4147-A177-3AD203B41FA5}">
                      <a16:colId xmlns="" xmlns:a16="http://schemas.microsoft.com/office/drawing/2014/main" val="3697811207"/>
                    </a:ext>
                  </a:extLst>
                </a:gridCol>
                <a:gridCol w="72000">
                  <a:extLst>
                    <a:ext uri="{9D8B030D-6E8A-4147-A177-3AD203B41FA5}">
                      <a16:colId xmlns="" xmlns:a16="http://schemas.microsoft.com/office/drawing/2014/main" val="3072663161"/>
                    </a:ext>
                  </a:extLst>
                </a:gridCol>
                <a:gridCol w="72000">
                  <a:extLst>
                    <a:ext uri="{9D8B030D-6E8A-4147-A177-3AD203B41FA5}">
                      <a16:colId xmlns="" xmlns:a16="http://schemas.microsoft.com/office/drawing/2014/main" val="1446260435"/>
                    </a:ext>
                  </a:extLst>
                </a:gridCol>
                <a:gridCol w="72000">
                  <a:extLst>
                    <a:ext uri="{9D8B030D-6E8A-4147-A177-3AD203B41FA5}">
                      <a16:colId xmlns="" xmlns:a16="http://schemas.microsoft.com/office/drawing/2014/main" val="210945220"/>
                    </a:ext>
                  </a:extLst>
                </a:gridCol>
              </a:tblGrid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97581754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35972109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86752755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48039894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85756403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56222016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79882511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40750426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06667050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30203975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73423321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12763958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5130899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81795782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13164946"/>
                  </a:ext>
                </a:extLst>
              </a:tr>
            </a:tbl>
          </a:graphicData>
        </a:graphic>
      </p:graphicFrame>
      <p:graphicFrame>
        <p:nvGraphicFramePr>
          <p:cNvPr id="21" name="表格 20">
            <a:extLst>
              <a:ext uri="{FF2B5EF4-FFF2-40B4-BE49-F238E27FC236}">
                <a16:creationId xmlns="" xmlns:a16="http://schemas.microsoft.com/office/drawing/2014/main" id="{A54169F1-3022-184F-B5D2-BC91E842BE99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8183558" y="5184927"/>
          <a:ext cx="1080000" cy="1080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2000">
                  <a:extLst>
                    <a:ext uri="{9D8B030D-6E8A-4147-A177-3AD203B41FA5}">
                      <a16:colId xmlns="" xmlns:a16="http://schemas.microsoft.com/office/drawing/2014/main" val="3920490822"/>
                    </a:ext>
                  </a:extLst>
                </a:gridCol>
                <a:gridCol w="72000">
                  <a:extLst>
                    <a:ext uri="{9D8B030D-6E8A-4147-A177-3AD203B41FA5}">
                      <a16:colId xmlns="" xmlns:a16="http://schemas.microsoft.com/office/drawing/2014/main" val="842553303"/>
                    </a:ext>
                  </a:extLst>
                </a:gridCol>
                <a:gridCol w="72000">
                  <a:extLst>
                    <a:ext uri="{9D8B030D-6E8A-4147-A177-3AD203B41FA5}">
                      <a16:colId xmlns="" xmlns:a16="http://schemas.microsoft.com/office/drawing/2014/main" val="1743449697"/>
                    </a:ext>
                  </a:extLst>
                </a:gridCol>
                <a:gridCol w="72000">
                  <a:extLst>
                    <a:ext uri="{9D8B030D-6E8A-4147-A177-3AD203B41FA5}">
                      <a16:colId xmlns="" xmlns:a16="http://schemas.microsoft.com/office/drawing/2014/main" val="10583672"/>
                    </a:ext>
                  </a:extLst>
                </a:gridCol>
                <a:gridCol w="72000">
                  <a:extLst>
                    <a:ext uri="{9D8B030D-6E8A-4147-A177-3AD203B41FA5}">
                      <a16:colId xmlns="" xmlns:a16="http://schemas.microsoft.com/office/drawing/2014/main" val="3947407069"/>
                    </a:ext>
                  </a:extLst>
                </a:gridCol>
                <a:gridCol w="72000">
                  <a:extLst>
                    <a:ext uri="{9D8B030D-6E8A-4147-A177-3AD203B41FA5}">
                      <a16:colId xmlns="" xmlns:a16="http://schemas.microsoft.com/office/drawing/2014/main" val="137167321"/>
                    </a:ext>
                  </a:extLst>
                </a:gridCol>
                <a:gridCol w="72000">
                  <a:extLst>
                    <a:ext uri="{9D8B030D-6E8A-4147-A177-3AD203B41FA5}">
                      <a16:colId xmlns="" xmlns:a16="http://schemas.microsoft.com/office/drawing/2014/main" val="3381222096"/>
                    </a:ext>
                  </a:extLst>
                </a:gridCol>
                <a:gridCol w="72000">
                  <a:extLst>
                    <a:ext uri="{9D8B030D-6E8A-4147-A177-3AD203B41FA5}">
                      <a16:colId xmlns="" xmlns:a16="http://schemas.microsoft.com/office/drawing/2014/main" val="1759579749"/>
                    </a:ext>
                  </a:extLst>
                </a:gridCol>
                <a:gridCol w="72000">
                  <a:extLst>
                    <a:ext uri="{9D8B030D-6E8A-4147-A177-3AD203B41FA5}">
                      <a16:colId xmlns="" xmlns:a16="http://schemas.microsoft.com/office/drawing/2014/main" val="1982799803"/>
                    </a:ext>
                  </a:extLst>
                </a:gridCol>
                <a:gridCol w="72000">
                  <a:extLst>
                    <a:ext uri="{9D8B030D-6E8A-4147-A177-3AD203B41FA5}">
                      <a16:colId xmlns="" xmlns:a16="http://schemas.microsoft.com/office/drawing/2014/main" val="3990020291"/>
                    </a:ext>
                  </a:extLst>
                </a:gridCol>
                <a:gridCol w="72000">
                  <a:extLst>
                    <a:ext uri="{9D8B030D-6E8A-4147-A177-3AD203B41FA5}">
                      <a16:colId xmlns="" xmlns:a16="http://schemas.microsoft.com/office/drawing/2014/main" val="1023940150"/>
                    </a:ext>
                  </a:extLst>
                </a:gridCol>
                <a:gridCol w="72000">
                  <a:extLst>
                    <a:ext uri="{9D8B030D-6E8A-4147-A177-3AD203B41FA5}">
                      <a16:colId xmlns="" xmlns:a16="http://schemas.microsoft.com/office/drawing/2014/main" val="3697811207"/>
                    </a:ext>
                  </a:extLst>
                </a:gridCol>
                <a:gridCol w="72000">
                  <a:extLst>
                    <a:ext uri="{9D8B030D-6E8A-4147-A177-3AD203B41FA5}">
                      <a16:colId xmlns="" xmlns:a16="http://schemas.microsoft.com/office/drawing/2014/main" val="3072663161"/>
                    </a:ext>
                  </a:extLst>
                </a:gridCol>
                <a:gridCol w="72000">
                  <a:extLst>
                    <a:ext uri="{9D8B030D-6E8A-4147-A177-3AD203B41FA5}">
                      <a16:colId xmlns="" xmlns:a16="http://schemas.microsoft.com/office/drawing/2014/main" val="1446260435"/>
                    </a:ext>
                  </a:extLst>
                </a:gridCol>
                <a:gridCol w="72000">
                  <a:extLst>
                    <a:ext uri="{9D8B030D-6E8A-4147-A177-3AD203B41FA5}">
                      <a16:colId xmlns="" xmlns:a16="http://schemas.microsoft.com/office/drawing/2014/main" val="210945220"/>
                    </a:ext>
                  </a:extLst>
                </a:gridCol>
              </a:tblGrid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97581754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35972109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86752755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48039894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85756403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56222016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79882511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40750426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06667050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30203975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73423321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12763958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5130899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81795782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13164946"/>
                  </a:ext>
                </a:extLst>
              </a:tr>
            </a:tbl>
          </a:graphicData>
        </a:graphic>
      </p:graphicFrame>
      <p:sp>
        <p:nvSpPr>
          <p:cNvPr id="22" name="文字方塊 21">
            <a:extLst>
              <a:ext uri="{FF2B5EF4-FFF2-40B4-BE49-F238E27FC236}">
                <a16:creationId xmlns="" xmlns:a16="http://schemas.microsoft.com/office/drawing/2014/main" id="{6DC1FBA6-2442-CE44-A36B-170F3C2B188F}"/>
              </a:ext>
            </a:extLst>
          </p:cNvPr>
          <p:cNvSpPr txBox="1"/>
          <p:nvPr/>
        </p:nvSpPr>
        <p:spPr>
          <a:xfrm>
            <a:off x="2638822" y="3069754"/>
            <a:ext cx="2160119" cy="461665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300 DPI</a:t>
            </a:r>
            <a:endParaRPr kumimoji="1" lang="zh-TW" altLang="en-US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="" xmlns:a16="http://schemas.microsoft.com/office/drawing/2014/main" id="{6ACC7098-31CF-7C4D-B5BE-7D5C728F97ED}"/>
              </a:ext>
            </a:extLst>
          </p:cNvPr>
          <p:cNvSpPr txBox="1"/>
          <p:nvPr/>
        </p:nvSpPr>
        <p:spPr>
          <a:xfrm>
            <a:off x="7102800" y="3069754"/>
            <a:ext cx="2160119" cy="461665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150 DPI</a:t>
            </a:r>
            <a:endParaRPr kumimoji="1" lang="zh-TW" altLang="en-US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文字方塊 24">
            <a:extLst>
              <a:ext uri="{FF2B5EF4-FFF2-40B4-BE49-F238E27FC236}">
                <a16:creationId xmlns="" xmlns:a16="http://schemas.microsoft.com/office/drawing/2014/main" id="{56112A4E-B613-2F47-885E-5D12E11B9684}"/>
              </a:ext>
            </a:extLst>
          </p:cNvPr>
          <p:cNvSpPr txBox="1"/>
          <p:nvPr/>
        </p:nvSpPr>
        <p:spPr>
          <a:xfrm>
            <a:off x="2855304" y="3645818"/>
            <a:ext cx="17276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切</a:t>
            </a:r>
            <a:r>
              <a:rPr kumimoji="1" lang="en-US" altLang="zh-TW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300</a:t>
            </a:r>
            <a:r>
              <a:rPr kumimoji="1" lang="zh-TW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等份</a:t>
            </a:r>
          </a:p>
        </p:txBody>
      </p:sp>
      <p:sp>
        <p:nvSpPr>
          <p:cNvPr id="26" name="文字方塊 25">
            <a:extLst>
              <a:ext uri="{FF2B5EF4-FFF2-40B4-BE49-F238E27FC236}">
                <a16:creationId xmlns="" xmlns:a16="http://schemas.microsoft.com/office/drawing/2014/main" id="{C71D00B0-75D0-874C-9A66-3FB7237B8249}"/>
              </a:ext>
            </a:extLst>
          </p:cNvPr>
          <p:cNvSpPr txBox="1"/>
          <p:nvPr/>
        </p:nvSpPr>
        <p:spPr>
          <a:xfrm>
            <a:off x="7319022" y="3694222"/>
            <a:ext cx="17276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切</a:t>
            </a:r>
            <a:r>
              <a:rPr kumimoji="1" lang="en-US" altLang="zh-TW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150</a:t>
            </a:r>
            <a:r>
              <a:rPr kumimoji="1" lang="zh-TW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等份</a:t>
            </a:r>
          </a:p>
        </p:txBody>
      </p:sp>
      <p:sp>
        <p:nvSpPr>
          <p:cNvPr id="28" name="文字方塊 27">
            <a:extLst>
              <a:ext uri="{FF2B5EF4-FFF2-40B4-BE49-F238E27FC236}">
                <a16:creationId xmlns="" xmlns:a16="http://schemas.microsoft.com/office/drawing/2014/main" id="{91F37947-E455-0F43-AA74-90ACE1BD9B99}"/>
              </a:ext>
            </a:extLst>
          </p:cNvPr>
          <p:cNvSpPr txBox="1"/>
          <p:nvPr/>
        </p:nvSpPr>
        <p:spPr>
          <a:xfrm>
            <a:off x="1856698" y="4395952"/>
            <a:ext cx="7820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切</a:t>
            </a:r>
            <a:r>
              <a:rPr kumimoji="1" lang="en-US" altLang="zh-TW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300</a:t>
            </a:r>
            <a:r>
              <a:rPr kumimoji="1" lang="zh-TW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等份</a:t>
            </a:r>
          </a:p>
        </p:txBody>
      </p:sp>
      <p:sp>
        <p:nvSpPr>
          <p:cNvPr id="29" name="文字方塊 28">
            <a:extLst>
              <a:ext uri="{FF2B5EF4-FFF2-40B4-BE49-F238E27FC236}">
                <a16:creationId xmlns="" xmlns:a16="http://schemas.microsoft.com/office/drawing/2014/main" id="{9EC51E26-1612-1F48-BEF8-B11E203CF1FB}"/>
              </a:ext>
            </a:extLst>
          </p:cNvPr>
          <p:cNvSpPr txBox="1"/>
          <p:nvPr/>
        </p:nvSpPr>
        <p:spPr>
          <a:xfrm>
            <a:off x="6280260" y="4395952"/>
            <a:ext cx="7820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切</a:t>
            </a:r>
            <a:r>
              <a:rPr kumimoji="1" lang="en-US" altLang="zh-TW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150</a:t>
            </a:r>
            <a:r>
              <a:rPr kumimoji="1" lang="zh-TW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等份</a:t>
            </a:r>
          </a:p>
        </p:txBody>
      </p:sp>
      <p:sp>
        <p:nvSpPr>
          <p:cNvPr id="30" name="文字方塊 29">
            <a:extLst>
              <a:ext uri="{FF2B5EF4-FFF2-40B4-BE49-F238E27FC236}">
                <a16:creationId xmlns="" xmlns:a16="http://schemas.microsoft.com/office/drawing/2014/main" id="{55212CB1-8C84-D849-8EBA-316977F7654D}"/>
              </a:ext>
            </a:extLst>
          </p:cNvPr>
          <p:cNvSpPr txBox="1"/>
          <p:nvPr/>
        </p:nvSpPr>
        <p:spPr>
          <a:xfrm>
            <a:off x="4823118" y="4949949"/>
            <a:ext cx="782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kumimoji="1" lang="zh-TW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吋</a:t>
            </a:r>
          </a:p>
        </p:txBody>
      </p:sp>
      <p:sp>
        <p:nvSpPr>
          <p:cNvPr id="31" name="文字方塊 30">
            <a:extLst>
              <a:ext uri="{FF2B5EF4-FFF2-40B4-BE49-F238E27FC236}">
                <a16:creationId xmlns="" xmlns:a16="http://schemas.microsoft.com/office/drawing/2014/main" id="{82412237-F27C-BC43-9C72-65CAA93F5B14}"/>
              </a:ext>
            </a:extLst>
          </p:cNvPr>
          <p:cNvSpPr txBox="1"/>
          <p:nvPr/>
        </p:nvSpPr>
        <p:spPr>
          <a:xfrm>
            <a:off x="9263558" y="4942009"/>
            <a:ext cx="782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kumimoji="1" lang="zh-TW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吋</a:t>
            </a:r>
          </a:p>
        </p:txBody>
      </p:sp>
      <p:sp>
        <p:nvSpPr>
          <p:cNvPr id="32" name="文字方塊 31">
            <a:extLst>
              <a:ext uri="{FF2B5EF4-FFF2-40B4-BE49-F238E27FC236}">
                <a16:creationId xmlns="" xmlns:a16="http://schemas.microsoft.com/office/drawing/2014/main" id="{F373E34D-BBE4-EA4A-997B-611CDC35E42C}"/>
              </a:ext>
            </a:extLst>
          </p:cNvPr>
          <p:cNvSpPr txBox="1"/>
          <p:nvPr/>
        </p:nvSpPr>
        <p:spPr>
          <a:xfrm>
            <a:off x="3375141" y="6272867"/>
            <a:ext cx="782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kumimoji="1" lang="zh-TW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吋</a:t>
            </a:r>
          </a:p>
        </p:txBody>
      </p:sp>
      <p:sp>
        <p:nvSpPr>
          <p:cNvPr id="33" name="文字方塊 32">
            <a:extLst>
              <a:ext uri="{FF2B5EF4-FFF2-40B4-BE49-F238E27FC236}">
                <a16:creationId xmlns="" xmlns:a16="http://schemas.microsoft.com/office/drawing/2014/main" id="{523C4589-C3A8-0243-84C8-9BB883ABC5B2}"/>
              </a:ext>
            </a:extLst>
          </p:cNvPr>
          <p:cNvSpPr txBox="1"/>
          <p:nvPr/>
        </p:nvSpPr>
        <p:spPr>
          <a:xfrm>
            <a:off x="7916114" y="6264927"/>
            <a:ext cx="782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kumimoji="1" lang="zh-TW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吋</a:t>
            </a:r>
          </a:p>
        </p:txBody>
      </p:sp>
      <p:grpSp>
        <p:nvGrpSpPr>
          <p:cNvPr id="36" name="群組 35">
            <a:extLst>
              <a:ext uri="{FF2B5EF4-FFF2-40B4-BE49-F238E27FC236}">
                <a16:creationId xmlns="" xmlns:a16="http://schemas.microsoft.com/office/drawing/2014/main" id="{3C10705C-3CB8-804D-9DF5-4909B2A04E4C}"/>
              </a:ext>
            </a:extLst>
          </p:cNvPr>
          <p:cNvGrpSpPr/>
          <p:nvPr/>
        </p:nvGrpSpPr>
        <p:grpSpPr>
          <a:xfrm>
            <a:off x="2640222" y="3904232"/>
            <a:ext cx="2158720" cy="482707"/>
            <a:chOff x="2640222" y="3904232"/>
            <a:chExt cx="2158720" cy="482707"/>
          </a:xfrm>
        </p:grpSpPr>
        <p:sp>
          <p:nvSpPr>
            <p:cNvPr id="24" name="弧線 23">
              <a:extLst>
                <a:ext uri="{FF2B5EF4-FFF2-40B4-BE49-F238E27FC236}">
                  <a16:creationId xmlns="" xmlns:a16="http://schemas.microsoft.com/office/drawing/2014/main" id="{B575E168-EDA3-F541-8435-1BD91246195E}"/>
                </a:ext>
              </a:extLst>
            </p:cNvPr>
            <p:cNvSpPr/>
            <p:nvPr/>
          </p:nvSpPr>
          <p:spPr>
            <a:xfrm>
              <a:off x="4367014" y="3925273"/>
              <a:ext cx="431928" cy="461666"/>
            </a:xfrm>
            <a:prstGeom prst="arc">
              <a:avLst/>
            </a:prstGeom>
            <a:ln w="28575" cap="rnd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4" name="弧線 33">
              <a:extLst>
                <a:ext uri="{FF2B5EF4-FFF2-40B4-BE49-F238E27FC236}">
                  <a16:creationId xmlns="" xmlns:a16="http://schemas.microsoft.com/office/drawing/2014/main" id="{E47424D3-AFBE-084D-BF73-C10A01DD9969}"/>
                </a:ext>
              </a:extLst>
            </p:cNvPr>
            <p:cNvSpPr/>
            <p:nvPr/>
          </p:nvSpPr>
          <p:spPr>
            <a:xfrm flipH="1">
              <a:off x="2640222" y="3904232"/>
              <a:ext cx="431928" cy="461666"/>
            </a:xfrm>
            <a:prstGeom prst="arc">
              <a:avLst/>
            </a:prstGeom>
            <a:ln w="28575" cap="rnd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grpSp>
        <p:nvGrpSpPr>
          <p:cNvPr id="37" name="群組 36">
            <a:extLst>
              <a:ext uri="{FF2B5EF4-FFF2-40B4-BE49-F238E27FC236}">
                <a16:creationId xmlns="" xmlns:a16="http://schemas.microsoft.com/office/drawing/2014/main" id="{CE609FE1-A7CF-3947-826F-40D9FBFC6A08}"/>
              </a:ext>
            </a:extLst>
          </p:cNvPr>
          <p:cNvGrpSpPr/>
          <p:nvPr/>
        </p:nvGrpSpPr>
        <p:grpSpPr>
          <a:xfrm>
            <a:off x="7103438" y="3904013"/>
            <a:ext cx="2158720" cy="482707"/>
            <a:chOff x="7103438" y="3904013"/>
            <a:chExt cx="2158720" cy="482707"/>
          </a:xfrm>
        </p:grpSpPr>
        <p:sp>
          <p:nvSpPr>
            <p:cNvPr id="27" name="弧線 26">
              <a:extLst>
                <a:ext uri="{FF2B5EF4-FFF2-40B4-BE49-F238E27FC236}">
                  <a16:creationId xmlns="" xmlns:a16="http://schemas.microsoft.com/office/drawing/2014/main" id="{FCF27627-6072-294B-9AE7-8AB179D75988}"/>
                </a:ext>
              </a:extLst>
            </p:cNvPr>
            <p:cNvSpPr/>
            <p:nvPr/>
          </p:nvSpPr>
          <p:spPr>
            <a:xfrm>
              <a:off x="8830230" y="3925054"/>
              <a:ext cx="431928" cy="461666"/>
            </a:xfrm>
            <a:prstGeom prst="arc">
              <a:avLst/>
            </a:prstGeom>
            <a:ln w="28575" cap="rnd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5" name="弧線 34">
              <a:extLst>
                <a:ext uri="{FF2B5EF4-FFF2-40B4-BE49-F238E27FC236}">
                  <a16:creationId xmlns="" xmlns:a16="http://schemas.microsoft.com/office/drawing/2014/main" id="{964EE4F2-AFFC-5F44-9AE9-1ED7AD624763}"/>
                </a:ext>
              </a:extLst>
            </p:cNvPr>
            <p:cNvSpPr/>
            <p:nvPr/>
          </p:nvSpPr>
          <p:spPr>
            <a:xfrm flipH="1">
              <a:off x="7103438" y="3904013"/>
              <a:ext cx="431928" cy="461666"/>
            </a:xfrm>
            <a:prstGeom prst="arc">
              <a:avLst/>
            </a:prstGeom>
            <a:ln w="28575" cap="rnd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grpSp>
        <p:nvGrpSpPr>
          <p:cNvPr id="38" name="群組 37">
            <a:extLst>
              <a:ext uri="{FF2B5EF4-FFF2-40B4-BE49-F238E27FC236}">
                <a16:creationId xmlns="" xmlns:a16="http://schemas.microsoft.com/office/drawing/2014/main" id="{D28619BB-5F53-324B-B77A-89C66A7CBE92}"/>
              </a:ext>
            </a:extLst>
          </p:cNvPr>
          <p:cNvGrpSpPr/>
          <p:nvPr/>
        </p:nvGrpSpPr>
        <p:grpSpPr>
          <a:xfrm flipV="1">
            <a:off x="2638762" y="5971423"/>
            <a:ext cx="2158720" cy="482707"/>
            <a:chOff x="2640222" y="3904232"/>
            <a:chExt cx="2158720" cy="482707"/>
          </a:xfrm>
        </p:grpSpPr>
        <p:sp>
          <p:nvSpPr>
            <p:cNvPr id="39" name="弧線 38">
              <a:extLst>
                <a:ext uri="{FF2B5EF4-FFF2-40B4-BE49-F238E27FC236}">
                  <a16:creationId xmlns="" xmlns:a16="http://schemas.microsoft.com/office/drawing/2014/main" id="{CC8444BB-D51C-3740-BC20-EE3FA94607A5}"/>
                </a:ext>
              </a:extLst>
            </p:cNvPr>
            <p:cNvSpPr/>
            <p:nvPr/>
          </p:nvSpPr>
          <p:spPr>
            <a:xfrm>
              <a:off x="4367014" y="3925273"/>
              <a:ext cx="431928" cy="461666"/>
            </a:xfrm>
            <a:prstGeom prst="arc">
              <a:avLst/>
            </a:prstGeom>
            <a:ln w="28575" cap="rnd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40" name="弧線 39">
              <a:extLst>
                <a:ext uri="{FF2B5EF4-FFF2-40B4-BE49-F238E27FC236}">
                  <a16:creationId xmlns="" xmlns:a16="http://schemas.microsoft.com/office/drawing/2014/main" id="{5AF3BB0C-8EEB-6F4A-B06C-54927B6AB665}"/>
                </a:ext>
              </a:extLst>
            </p:cNvPr>
            <p:cNvSpPr/>
            <p:nvPr/>
          </p:nvSpPr>
          <p:spPr>
            <a:xfrm flipH="1">
              <a:off x="2640222" y="3904232"/>
              <a:ext cx="431928" cy="461666"/>
            </a:xfrm>
            <a:prstGeom prst="arc">
              <a:avLst/>
            </a:prstGeom>
            <a:ln w="28575" cap="rnd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grpSp>
        <p:nvGrpSpPr>
          <p:cNvPr id="41" name="群組 40">
            <a:extLst>
              <a:ext uri="{FF2B5EF4-FFF2-40B4-BE49-F238E27FC236}">
                <a16:creationId xmlns="" xmlns:a16="http://schemas.microsoft.com/office/drawing/2014/main" id="{785AC8DB-D106-3040-A63B-DDBE99F3C53E}"/>
              </a:ext>
            </a:extLst>
          </p:cNvPr>
          <p:cNvGrpSpPr/>
          <p:nvPr/>
        </p:nvGrpSpPr>
        <p:grpSpPr>
          <a:xfrm flipV="1">
            <a:off x="7101978" y="5971423"/>
            <a:ext cx="2158720" cy="482707"/>
            <a:chOff x="7103438" y="3904013"/>
            <a:chExt cx="2158720" cy="482707"/>
          </a:xfrm>
        </p:grpSpPr>
        <p:sp>
          <p:nvSpPr>
            <p:cNvPr id="42" name="弧線 41">
              <a:extLst>
                <a:ext uri="{FF2B5EF4-FFF2-40B4-BE49-F238E27FC236}">
                  <a16:creationId xmlns="" xmlns:a16="http://schemas.microsoft.com/office/drawing/2014/main" id="{D0E16D2F-7A5B-5843-B417-3B00338A4D48}"/>
                </a:ext>
              </a:extLst>
            </p:cNvPr>
            <p:cNvSpPr/>
            <p:nvPr/>
          </p:nvSpPr>
          <p:spPr>
            <a:xfrm>
              <a:off x="8830230" y="3925054"/>
              <a:ext cx="431928" cy="461666"/>
            </a:xfrm>
            <a:prstGeom prst="arc">
              <a:avLst/>
            </a:prstGeom>
            <a:ln w="28575" cap="rnd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43" name="弧線 42">
              <a:extLst>
                <a:ext uri="{FF2B5EF4-FFF2-40B4-BE49-F238E27FC236}">
                  <a16:creationId xmlns="" xmlns:a16="http://schemas.microsoft.com/office/drawing/2014/main" id="{310C0F28-0A8E-E74E-97DC-23370C3ABA36}"/>
                </a:ext>
              </a:extLst>
            </p:cNvPr>
            <p:cNvSpPr/>
            <p:nvPr/>
          </p:nvSpPr>
          <p:spPr>
            <a:xfrm flipH="1">
              <a:off x="7103438" y="3904013"/>
              <a:ext cx="431928" cy="461666"/>
            </a:xfrm>
            <a:prstGeom prst="arc">
              <a:avLst/>
            </a:prstGeom>
            <a:ln w="28575" cap="rnd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grpSp>
        <p:nvGrpSpPr>
          <p:cNvPr id="44" name="群組 43">
            <a:extLst>
              <a:ext uri="{FF2B5EF4-FFF2-40B4-BE49-F238E27FC236}">
                <a16:creationId xmlns="" xmlns:a16="http://schemas.microsoft.com/office/drawing/2014/main" id="{05D0BD11-3B6E-F14C-A45C-1CC6A02B20EC}"/>
              </a:ext>
            </a:extLst>
          </p:cNvPr>
          <p:cNvGrpSpPr/>
          <p:nvPr/>
        </p:nvGrpSpPr>
        <p:grpSpPr>
          <a:xfrm rot="5400000" flipV="1">
            <a:off x="1557639" y="4931487"/>
            <a:ext cx="2158720" cy="482707"/>
            <a:chOff x="2640222" y="3904232"/>
            <a:chExt cx="2158720" cy="482707"/>
          </a:xfrm>
        </p:grpSpPr>
        <p:sp>
          <p:nvSpPr>
            <p:cNvPr id="45" name="弧線 44">
              <a:extLst>
                <a:ext uri="{FF2B5EF4-FFF2-40B4-BE49-F238E27FC236}">
                  <a16:creationId xmlns="" xmlns:a16="http://schemas.microsoft.com/office/drawing/2014/main" id="{2CAB7E6E-5E9A-8344-B284-267D94A5131B}"/>
                </a:ext>
              </a:extLst>
            </p:cNvPr>
            <p:cNvSpPr/>
            <p:nvPr/>
          </p:nvSpPr>
          <p:spPr>
            <a:xfrm>
              <a:off x="4367014" y="3925273"/>
              <a:ext cx="431928" cy="461666"/>
            </a:xfrm>
            <a:prstGeom prst="arc">
              <a:avLst/>
            </a:prstGeom>
            <a:ln w="28575" cap="rnd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46" name="弧線 45">
              <a:extLst>
                <a:ext uri="{FF2B5EF4-FFF2-40B4-BE49-F238E27FC236}">
                  <a16:creationId xmlns="" xmlns:a16="http://schemas.microsoft.com/office/drawing/2014/main" id="{0D55E8E9-A4D2-6549-BD37-D8711721B6CB}"/>
                </a:ext>
              </a:extLst>
            </p:cNvPr>
            <p:cNvSpPr/>
            <p:nvPr/>
          </p:nvSpPr>
          <p:spPr>
            <a:xfrm flipH="1">
              <a:off x="2640222" y="3904232"/>
              <a:ext cx="431928" cy="461666"/>
            </a:xfrm>
            <a:prstGeom prst="arc">
              <a:avLst/>
            </a:prstGeom>
            <a:ln w="28575" cap="rnd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grpSp>
        <p:nvGrpSpPr>
          <p:cNvPr id="47" name="群組 46">
            <a:extLst>
              <a:ext uri="{FF2B5EF4-FFF2-40B4-BE49-F238E27FC236}">
                <a16:creationId xmlns="" xmlns:a16="http://schemas.microsoft.com/office/drawing/2014/main" id="{C222E47C-6EB6-BD40-A3CF-65C8B479F255}"/>
              </a:ext>
            </a:extLst>
          </p:cNvPr>
          <p:cNvGrpSpPr/>
          <p:nvPr/>
        </p:nvGrpSpPr>
        <p:grpSpPr>
          <a:xfrm rot="5400000" flipV="1">
            <a:off x="6070759" y="4944046"/>
            <a:ext cx="2158720" cy="482707"/>
            <a:chOff x="2640222" y="3904232"/>
            <a:chExt cx="2158720" cy="482707"/>
          </a:xfrm>
        </p:grpSpPr>
        <p:sp>
          <p:nvSpPr>
            <p:cNvPr id="48" name="弧線 47">
              <a:extLst>
                <a:ext uri="{FF2B5EF4-FFF2-40B4-BE49-F238E27FC236}">
                  <a16:creationId xmlns="" xmlns:a16="http://schemas.microsoft.com/office/drawing/2014/main" id="{292F8D78-C5BB-E74C-BBAE-443E14F25F1D}"/>
                </a:ext>
              </a:extLst>
            </p:cNvPr>
            <p:cNvSpPr/>
            <p:nvPr/>
          </p:nvSpPr>
          <p:spPr>
            <a:xfrm>
              <a:off x="4367014" y="3925273"/>
              <a:ext cx="431928" cy="461666"/>
            </a:xfrm>
            <a:prstGeom prst="arc">
              <a:avLst/>
            </a:prstGeom>
            <a:ln w="28575" cap="rnd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49" name="弧線 48">
              <a:extLst>
                <a:ext uri="{FF2B5EF4-FFF2-40B4-BE49-F238E27FC236}">
                  <a16:creationId xmlns="" xmlns:a16="http://schemas.microsoft.com/office/drawing/2014/main" id="{266E981F-C4B7-F845-86C3-EF6532B2BF2B}"/>
                </a:ext>
              </a:extLst>
            </p:cNvPr>
            <p:cNvSpPr/>
            <p:nvPr/>
          </p:nvSpPr>
          <p:spPr>
            <a:xfrm flipH="1">
              <a:off x="2640222" y="3904232"/>
              <a:ext cx="431928" cy="461666"/>
            </a:xfrm>
            <a:prstGeom prst="arc">
              <a:avLst/>
            </a:prstGeom>
            <a:ln w="28575" cap="rnd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grpSp>
        <p:nvGrpSpPr>
          <p:cNvPr id="50" name="群組 49">
            <a:extLst>
              <a:ext uri="{FF2B5EF4-FFF2-40B4-BE49-F238E27FC236}">
                <a16:creationId xmlns="" xmlns:a16="http://schemas.microsoft.com/office/drawing/2014/main" id="{742CE1F7-25CE-1949-8318-EE76F186DDF7}"/>
              </a:ext>
            </a:extLst>
          </p:cNvPr>
          <p:cNvGrpSpPr/>
          <p:nvPr/>
        </p:nvGrpSpPr>
        <p:grpSpPr>
          <a:xfrm rot="16200000" flipH="1" flipV="1">
            <a:off x="3685117" y="4931487"/>
            <a:ext cx="2158720" cy="482707"/>
            <a:chOff x="2640222" y="3904232"/>
            <a:chExt cx="2158720" cy="482707"/>
          </a:xfrm>
        </p:grpSpPr>
        <p:sp>
          <p:nvSpPr>
            <p:cNvPr id="51" name="弧線 50">
              <a:extLst>
                <a:ext uri="{FF2B5EF4-FFF2-40B4-BE49-F238E27FC236}">
                  <a16:creationId xmlns="" xmlns:a16="http://schemas.microsoft.com/office/drawing/2014/main" id="{7435F322-D7CA-0045-9209-9F8BBDCD12A3}"/>
                </a:ext>
              </a:extLst>
            </p:cNvPr>
            <p:cNvSpPr/>
            <p:nvPr/>
          </p:nvSpPr>
          <p:spPr>
            <a:xfrm>
              <a:off x="4367014" y="3925273"/>
              <a:ext cx="431928" cy="461666"/>
            </a:xfrm>
            <a:prstGeom prst="arc">
              <a:avLst/>
            </a:prstGeom>
            <a:ln w="28575" cap="rnd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52" name="弧線 51">
              <a:extLst>
                <a:ext uri="{FF2B5EF4-FFF2-40B4-BE49-F238E27FC236}">
                  <a16:creationId xmlns="" xmlns:a16="http://schemas.microsoft.com/office/drawing/2014/main" id="{608B3E51-00AA-6448-BDB3-B8DD66CB40D9}"/>
                </a:ext>
              </a:extLst>
            </p:cNvPr>
            <p:cNvSpPr/>
            <p:nvPr/>
          </p:nvSpPr>
          <p:spPr>
            <a:xfrm flipH="1">
              <a:off x="2640222" y="3904232"/>
              <a:ext cx="431928" cy="461666"/>
            </a:xfrm>
            <a:prstGeom prst="arc">
              <a:avLst/>
            </a:prstGeom>
            <a:ln w="28575" cap="rnd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grpSp>
        <p:nvGrpSpPr>
          <p:cNvPr id="53" name="群組 52">
            <a:extLst>
              <a:ext uri="{FF2B5EF4-FFF2-40B4-BE49-F238E27FC236}">
                <a16:creationId xmlns="" xmlns:a16="http://schemas.microsoft.com/office/drawing/2014/main" id="{3698560E-D2F6-5348-A50A-F5AD1C149633}"/>
              </a:ext>
            </a:extLst>
          </p:cNvPr>
          <p:cNvGrpSpPr/>
          <p:nvPr/>
        </p:nvGrpSpPr>
        <p:grpSpPr>
          <a:xfrm rot="16200000" flipH="1" flipV="1">
            <a:off x="8137520" y="4944046"/>
            <a:ext cx="2158720" cy="482707"/>
            <a:chOff x="2640222" y="3904232"/>
            <a:chExt cx="2158720" cy="482707"/>
          </a:xfrm>
        </p:grpSpPr>
        <p:sp>
          <p:nvSpPr>
            <p:cNvPr id="54" name="弧線 53">
              <a:extLst>
                <a:ext uri="{FF2B5EF4-FFF2-40B4-BE49-F238E27FC236}">
                  <a16:creationId xmlns="" xmlns:a16="http://schemas.microsoft.com/office/drawing/2014/main" id="{E3D23818-718F-8C4E-8A56-D75D9F64DC76}"/>
                </a:ext>
              </a:extLst>
            </p:cNvPr>
            <p:cNvSpPr/>
            <p:nvPr/>
          </p:nvSpPr>
          <p:spPr>
            <a:xfrm>
              <a:off x="4367014" y="3925273"/>
              <a:ext cx="431928" cy="461666"/>
            </a:xfrm>
            <a:prstGeom prst="arc">
              <a:avLst/>
            </a:prstGeom>
            <a:ln w="28575" cap="rnd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55" name="弧線 54">
              <a:extLst>
                <a:ext uri="{FF2B5EF4-FFF2-40B4-BE49-F238E27FC236}">
                  <a16:creationId xmlns="" xmlns:a16="http://schemas.microsoft.com/office/drawing/2014/main" id="{8F0EDEE7-E9BB-7141-9B40-D9EE130792E1}"/>
                </a:ext>
              </a:extLst>
            </p:cNvPr>
            <p:cNvSpPr/>
            <p:nvPr/>
          </p:nvSpPr>
          <p:spPr>
            <a:xfrm flipH="1">
              <a:off x="2640222" y="3904232"/>
              <a:ext cx="431928" cy="461666"/>
            </a:xfrm>
            <a:prstGeom prst="arc">
              <a:avLst/>
            </a:prstGeom>
            <a:ln w="28575" cap="rnd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52161632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771064D2-B019-4982-89AE-4F2B343811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向量圖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66269820-8C40-4AD9-995C-D8E222149B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016827" cy="5521446"/>
          </a:xfrm>
        </p:spPr>
        <p:txBody>
          <a:bodyPr/>
          <a:lstStyle/>
          <a:p>
            <a:r>
              <a:rPr lang="zh-TW" altLang="en-US" dirty="0"/>
              <a:t>以數學公式記錄影像資訊。</a:t>
            </a:r>
            <a:endParaRPr lang="en-US" altLang="zh-TW" dirty="0"/>
          </a:p>
          <a:p>
            <a:r>
              <a:rPr lang="zh-TW" altLang="en-US" dirty="0"/>
              <a:t>影像縮放會重新計算公式後，依比例變更。</a:t>
            </a:r>
            <a:endParaRPr lang="en-US" altLang="zh-TW" dirty="0"/>
          </a:p>
          <a:p>
            <a:r>
              <a:rPr lang="zh-TW" altLang="en-US" dirty="0"/>
              <a:t>優點：影像不會失真，檔案較小。</a:t>
            </a:r>
            <a:endParaRPr lang="en-US" altLang="zh-TW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64C24FC5-E1F4-4A49-8FF8-26435DBB72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58</a:t>
            </a:fld>
            <a:endParaRPr lang="en-US" altLang="zh-TW"/>
          </a:p>
        </p:txBody>
      </p:sp>
      <p:pic>
        <p:nvPicPr>
          <p:cNvPr id="6" name="Picture 2">
            <a:extLst>
              <a:ext uri="{FF2B5EF4-FFF2-40B4-BE49-F238E27FC236}">
                <a16:creationId xmlns="" xmlns:a16="http://schemas.microsoft.com/office/drawing/2014/main" id="{68B5467F-0FEB-4690-BC6C-9130F6FB89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2792" y="3349896"/>
            <a:ext cx="9409718" cy="3464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099375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F4710B57-C19C-4D99-85A4-DBB28A3C11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2.</a:t>
            </a:r>
            <a:r>
              <a:rPr lang="zh-TW" altLang="en-US" dirty="0"/>
              <a:t> 影像的取樣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B0ECAFD7-E751-446B-A95A-1B51498A56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59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8071873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6</a:t>
            </a:fld>
            <a:endParaRPr lang="en-US" altLang="zh-TW"/>
          </a:p>
        </p:txBody>
      </p:sp>
      <p:pic>
        <p:nvPicPr>
          <p:cNvPr id="5" name="Picture 56" descr="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8728" y="909240"/>
            <a:ext cx="7429552" cy="55923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52594" y="2001034"/>
            <a:ext cx="4143404" cy="45288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0B95831E-BB85-4A5F-84A8-B1FB8A4C5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影像的取樣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069FCBE8-FE2D-4A59-AECA-660926E995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將影像切割成多個大小相同的方塊。</a:t>
            </a:r>
            <a:endParaRPr lang="en-US" altLang="zh-TW" dirty="0"/>
          </a:p>
          <a:p>
            <a:r>
              <a:rPr lang="zh-TW" altLang="en-US" dirty="0"/>
              <a:t>固定範圍內所切割的方塊越多，呈現的畫質就越精細。</a:t>
            </a:r>
            <a:endParaRPr lang="en-US" altLang="zh-TW" dirty="0"/>
          </a:p>
          <a:p>
            <a:r>
              <a:rPr lang="zh-TW" altLang="en-US" dirty="0"/>
              <a:t>常以</a:t>
            </a:r>
            <a:r>
              <a:rPr lang="zh-TW" altLang="en-US" b="1" dirty="0">
                <a:solidFill>
                  <a:srgbClr val="0070C0"/>
                </a:solidFill>
              </a:rPr>
              <a:t>寬</a:t>
            </a:r>
            <a:r>
              <a:rPr lang="en-US" altLang="zh-TW" b="1" dirty="0">
                <a:solidFill>
                  <a:srgbClr val="0070C0"/>
                </a:solidFill>
              </a:rPr>
              <a:t>×</a:t>
            </a:r>
            <a:r>
              <a:rPr lang="zh-TW" altLang="en-US" b="1" dirty="0">
                <a:solidFill>
                  <a:srgbClr val="0070C0"/>
                </a:solidFill>
              </a:rPr>
              <a:t>高</a:t>
            </a:r>
            <a:r>
              <a:rPr lang="zh-TW" altLang="en-US" dirty="0"/>
              <a:t>來表示，例如</a:t>
            </a:r>
            <a:r>
              <a:rPr lang="en-US" altLang="zh-TW" dirty="0"/>
              <a:t>1024×768</a:t>
            </a:r>
            <a:r>
              <a:rPr lang="zh-TW" altLang="en-US" dirty="0"/>
              <a:t>，表示將圖片的寬切成</a:t>
            </a:r>
            <a:r>
              <a:rPr lang="en-US" altLang="zh-TW" dirty="0"/>
              <a:t>1024</a:t>
            </a:r>
            <a:r>
              <a:rPr lang="zh-TW" altLang="en-US" dirty="0"/>
              <a:t>等份、高切成</a:t>
            </a:r>
            <a:r>
              <a:rPr lang="en-US" altLang="zh-TW" dirty="0"/>
              <a:t>768</a:t>
            </a:r>
            <a:r>
              <a:rPr lang="zh-TW" altLang="en-US" dirty="0"/>
              <a:t>等份。</a:t>
            </a:r>
          </a:p>
          <a:p>
            <a:endParaRPr lang="zh-TW" altLang="en-US" dirty="0"/>
          </a:p>
          <a:p>
            <a:endParaRPr lang="en-US" altLang="zh-TW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6B9930BF-7F03-4EA7-AC36-6ADC6E2C72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60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1876320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645EED1D-94AB-4773-A84C-25B1DC91A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影像的取樣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5CAA9F9F-8A45-45A4-A267-8A15212A0F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304587" cy="734904"/>
          </a:xfrm>
        </p:spPr>
        <p:txBody>
          <a:bodyPr/>
          <a:lstStyle/>
          <a:p>
            <a:r>
              <a:rPr lang="zh-TW" altLang="en-US" dirty="0"/>
              <a:t>取樣的數量越多，越接近原始圖片。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146422F7-083B-45F6-908C-E11800B02C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61</a:t>
            </a:fld>
            <a:endParaRPr lang="en-US" altLang="zh-TW"/>
          </a:p>
        </p:txBody>
      </p:sp>
      <p:grpSp>
        <p:nvGrpSpPr>
          <p:cNvPr id="17" name="群組 16">
            <a:extLst>
              <a:ext uri="{FF2B5EF4-FFF2-40B4-BE49-F238E27FC236}">
                <a16:creationId xmlns="" xmlns:a16="http://schemas.microsoft.com/office/drawing/2014/main" id="{C22EAFB4-DD11-4D3B-835E-289AF3589C31}"/>
              </a:ext>
            </a:extLst>
          </p:cNvPr>
          <p:cNvGrpSpPr/>
          <p:nvPr/>
        </p:nvGrpSpPr>
        <p:grpSpPr>
          <a:xfrm>
            <a:off x="2501811" y="3127085"/>
            <a:ext cx="2556313" cy="1067127"/>
            <a:chOff x="4116356" y="5824773"/>
            <a:chExt cx="2556313" cy="1067127"/>
          </a:xfrm>
        </p:grpSpPr>
        <p:sp>
          <p:nvSpPr>
            <p:cNvPr id="7" name="箭號: 向右 6">
              <a:extLst>
                <a:ext uri="{FF2B5EF4-FFF2-40B4-BE49-F238E27FC236}">
                  <a16:creationId xmlns="" xmlns:a16="http://schemas.microsoft.com/office/drawing/2014/main" id="{610E1EDB-5B63-4140-9765-D6CD0A2973C7}"/>
                </a:ext>
              </a:extLst>
            </p:cNvPr>
            <p:cNvSpPr/>
            <p:nvPr/>
          </p:nvSpPr>
          <p:spPr>
            <a:xfrm>
              <a:off x="4537016" y="6653912"/>
              <a:ext cx="1714994" cy="237988"/>
            </a:xfrm>
            <a:prstGeom prst="rightArrow">
              <a:avLst/>
            </a:prstGeom>
            <a:solidFill>
              <a:srgbClr val="0070C0"/>
            </a:solidFill>
            <a:ln>
              <a:solidFill>
                <a:schemeClr val="accent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" name="文字方塊 7">
              <a:extLst>
                <a:ext uri="{FF2B5EF4-FFF2-40B4-BE49-F238E27FC236}">
                  <a16:creationId xmlns="" xmlns:a16="http://schemas.microsoft.com/office/drawing/2014/main" id="{B223770D-E986-4252-AD20-FC3F025A2755}"/>
                </a:ext>
              </a:extLst>
            </p:cNvPr>
            <p:cNvSpPr txBox="1"/>
            <p:nvPr/>
          </p:nvSpPr>
          <p:spPr>
            <a:xfrm>
              <a:off x="4116356" y="5824773"/>
              <a:ext cx="2556313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2800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以</a:t>
              </a:r>
              <a:r>
                <a:rPr lang="en-US" altLang="zh-TW" sz="2800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10×10</a:t>
              </a:r>
            </a:p>
            <a:p>
              <a:pPr algn="ctr"/>
              <a:r>
                <a:rPr lang="zh-TW" altLang="en-US" sz="2800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取樣</a:t>
              </a:r>
            </a:p>
          </p:txBody>
        </p:sp>
      </p:grpSp>
      <p:grpSp>
        <p:nvGrpSpPr>
          <p:cNvPr id="18" name="群組 17">
            <a:extLst>
              <a:ext uri="{FF2B5EF4-FFF2-40B4-BE49-F238E27FC236}">
                <a16:creationId xmlns="" xmlns:a16="http://schemas.microsoft.com/office/drawing/2014/main" id="{00983580-54B6-4A9D-BF18-3A2892140AAF}"/>
              </a:ext>
            </a:extLst>
          </p:cNvPr>
          <p:cNvGrpSpPr/>
          <p:nvPr/>
        </p:nvGrpSpPr>
        <p:grpSpPr>
          <a:xfrm>
            <a:off x="6829223" y="3127084"/>
            <a:ext cx="2556313" cy="1067128"/>
            <a:chOff x="6239222" y="6120596"/>
            <a:chExt cx="2556313" cy="1067128"/>
          </a:xfrm>
        </p:grpSpPr>
        <p:sp>
          <p:nvSpPr>
            <p:cNvPr id="9" name="箭號: 向右 8">
              <a:extLst>
                <a:ext uri="{FF2B5EF4-FFF2-40B4-BE49-F238E27FC236}">
                  <a16:creationId xmlns="" xmlns:a16="http://schemas.microsoft.com/office/drawing/2014/main" id="{6E63DAB2-A32E-4ED0-AF0D-285F7F292C59}"/>
                </a:ext>
              </a:extLst>
            </p:cNvPr>
            <p:cNvSpPr/>
            <p:nvPr/>
          </p:nvSpPr>
          <p:spPr>
            <a:xfrm>
              <a:off x="6638984" y="6949734"/>
              <a:ext cx="1756790" cy="237990"/>
            </a:xfrm>
            <a:prstGeom prst="rightArrow">
              <a:avLst/>
            </a:prstGeom>
            <a:solidFill>
              <a:srgbClr val="0070C0"/>
            </a:solidFill>
            <a:ln>
              <a:solidFill>
                <a:schemeClr val="accent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0" name="文字方塊 9">
              <a:extLst>
                <a:ext uri="{FF2B5EF4-FFF2-40B4-BE49-F238E27FC236}">
                  <a16:creationId xmlns="" xmlns:a16="http://schemas.microsoft.com/office/drawing/2014/main" id="{15E9AF24-D04D-49D3-9D78-CDDA0C0A8E0A}"/>
                </a:ext>
              </a:extLst>
            </p:cNvPr>
            <p:cNvSpPr txBox="1"/>
            <p:nvPr/>
          </p:nvSpPr>
          <p:spPr>
            <a:xfrm>
              <a:off x="6239222" y="6120596"/>
              <a:ext cx="2556313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2800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以</a:t>
              </a:r>
              <a:r>
                <a:rPr lang="en-US" altLang="zh-TW" sz="2800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20×20</a:t>
              </a:r>
            </a:p>
            <a:p>
              <a:pPr algn="ctr"/>
              <a:r>
                <a:rPr lang="zh-TW" altLang="en-US" sz="2800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取樣</a:t>
              </a:r>
            </a:p>
          </p:txBody>
        </p:sp>
      </p:grpSp>
      <p:pic>
        <p:nvPicPr>
          <p:cNvPr id="12" name="圖片 11">
            <a:extLst>
              <a:ext uri="{FF2B5EF4-FFF2-40B4-BE49-F238E27FC236}">
                <a16:creationId xmlns="" xmlns:a16="http://schemas.microsoft.com/office/drawing/2014/main" id="{A314A9DE-CE3C-43FD-A21D-7423976CC9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180" y="2550567"/>
            <a:ext cx="2220163" cy="2220163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="" xmlns:a16="http://schemas.microsoft.com/office/drawing/2014/main" id="{AC2DF314-5E91-4A47-AC40-9388AE5E90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3592" y="2550567"/>
            <a:ext cx="2220163" cy="2220163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="" xmlns:a16="http://schemas.microsoft.com/office/drawing/2014/main" id="{663F77CD-FD1D-4EC5-A3E5-CC04594306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61002" y="2550567"/>
            <a:ext cx="2220163" cy="2220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15103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F4710B57-C19C-4D99-85A4-DBB28A3C11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3.</a:t>
            </a:r>
            <a:r>
              <a:rPr lang="zh-TW" altLang="en-US" dirty="0"/>
              <a:t> 影像的量化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B0ECAFD7-E751-446B-A95A-1B51498A56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62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69596448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A3D916F1-420C-4B71-81A6-95DB83003A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灰階影像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A8DBA65B-012F-4CBB-ABEA-032DE50436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8064499" cy="5521446"/>
          </a:xfrm>
        </p:spPr>
        <p:txBody>
          <a:bodyPr/>
          <a:lstStyle/>
          <a:p>
            <a:r>
              <a:rPr lang="zh-TW" altLang="en-US" dirty="0"/>
              <a:t>以特定的數值來表示像素的亮暗程度。</a:t>
            </a:r>
            <a:endParaRPr lang="en-US" altLang="zh-TW" dirty="0"/>
          </a:p>
          <a:p>
            <a:r>
              <a:rPr lang="zh-TW" altLang="en-US" dirty="0"/>
              <a:t>使用</a:t>
            </a:r>
            <a:r>
              <a:rPr lang="en-US" altLang="zh-TW" dirty="0"/>
              <a:t>1</a:t>
            </a:r>
            <a:r>
              <a:rPr lang="zh-TW" altLang="en-US" dirty="0"/>
              <a:t>個位元量化時，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只能表示</a:t>
            </a:r>
            <a:r>
              <a:rPr lang="en-US" altLang="zh-TW" dirty="0"/>
              <a:t>0</a:t>
            </a:r>
            <a:r>
              <a:rPr lang="zh-TW" altLang="en-US" dirty="0"/>
              <a:t>（暗）與</a:t>
            </a:r>
            <a:r>
              <a:rPr lang="en-US" altLang="zh-TW" dirty="0"/>
              <a:t>1</a:t>
            </a:r>
            <a:r>
              <a:rPr lang="zh-TW" altLang="en-US" dirty="0"/>
              <a:t>（亮）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兩種顏色。</a:t>
            </a:r>
            <a:endParaRPr lang="en-US" altLang="zh-TW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A4C7D34E-CB5C-4A1F-87FF-494175FF01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63</a:t>
            </a:fld>
            <a:endParaRPr lang="en-US" altLang="zh-TW"/>
          </a:p>
        </p:txBody>
      </p:sp>
      <p:pic>
        <p:nvPicPr>
          <p:cNvPr id="6" name="圖片 5">
            <a:extLst>
              <a:ext uri="{FF2B5EF4-FFF2-40B4-BE49-F238E27FC236}">
                <a16:creationId xmlns="" xmlns:a16="http://schemas.microsoft.com/office/drawing/2014/main" id="{729AD760-8FF0-4386-B7C4-1A886B6B68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7294" y="1989634"/>
            <a:ext cx="4044654" cy="4044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16725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A3D916F1-420C-4B71-81A6-95DB83003A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灰階影像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A8DBA65B-012F-4CBB-ABEA-032DE50436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304587" cy="1562499"/>
          </a:xfrm>
        </p:spPr>
        <p:txBody>
          <a:bodyPr/>
          <a:lstStyle/>
          <a:p>
            <a:r>
              <a:rPr lang="zh-TW" altLang="en-US" dirty="0"/>
              <a:t>以</a:t>
            </a:r>
            <a:r>
              <a:rPr lang="en-US" altLang="zh-TW" dirty="0"/>
              <a:t>8</a:t>
            </a:r>
            <a:r>
              <a:rPr lang="zh-TW" altLang="en-US" dirty="0"/>
              <a:t>個位元量化，可表示</a:t>
            </a:r>
            <a:r>
              <a:rPr lang="en-US" altLang="zh-TW" dirty="0"/>
              <a:t>256</a:t>
            </a:r>
            <a:r>
              <a:rPr lang="zh-TW" altLang="en-US" dirty="0"/>
              <a:t>種不同亮暗程度的灰色。</a:t>
            </a:r>
            <a:endParaRPr lang="en-US" altLang="zh-TW" dirty="0"/>
          </a:p>
          <a:p>
            <a:r>
              <a:rPr lang="zh-TW" altLang="en-US" dirty="0"/>
              <a:t>量化的位元數越多，影像的灰階變化就越自然平順。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A4C7D34E-CB5C-4A1F-87FF-494175FF01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64</a:t>
            </a:fld>
            <a:endParaRPr lang="en-US" altLang="zh-TW"/>
          </a:p>
        </p:txBody>
      </p:sp>
      <p:grpSp>
        <p:nvGrpSpPr>
          <p:cNvPr id="8" name="群組 7">
            <a:extLst>
              <a:ext uri="{FF2B5EF4-FFF2-40B4-BE49-F238E27FC236}">
                <a16:creationId xmlns="" xmlns:a16="http://schemas.microsoft.com/office/drawing/2014/main" id="{54313EF8-D713-4140-89EC-7E14A56CF750}"/>
              </a:ext>
            </a:extLst>
          </p:cNvPr>
          <p:cNvGrpSpPr/>
          <p:nvPr/>
        </p:nvGrpSpPr>
        <p:grpSpPr>
          <a:xfrm>
            <a:off x="190550" y="5653589"/>
            <a:ext cx="3779013" cy="523220"/>
            <a:chOff x="955157" y="4229782"/>
            <a:chExt cx="3779013" cy="523220"/>
          </a:xfrm>
        </p:grpSpPr>
        <p:sp>
          <p:nvSpPr>
            <p:cNvPr id="5" name="矩形: 圓角 4">
              <a:extLst>
                <a:ext uri="{FF2B5EF4-FFF2-40B4-BE49-F238E27FC236}">
                  <a16:creationId xmlns="" xmlns:a16="http://schemas.microsoft.com/office/drawing/2014/main" id="{453E13BE-508B-4534-A9BA-E7BD18A26E3B}"/>
                </a:ext>
              </a:extLst>
            </p:cNvPr>
            <p:cNvSpPr/>
            <p:nvPr/>
          </p:nvSpPr>
          <p:spPr>
            <a:xfrm>
              <a:off x="955157" y="4237684"/>
              <a:ext cx="531537" cy="507417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zh-TW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A</a:t>
              </a:r>
              <a:endPara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" name="文字方塊 6">
              <a:extLst>
                <a:ext uri="{FF2B5EF4-FFF2-40B4-BE49-F238E27FC236}">
                  <a16:creationId xmlns="" xmlns:a16="http://schemas.microsoft.com/office/drawing/2014/main" id="{F3CEC678-A8B8-4213-9BC9-2AC8F6E5290C}"/>
                </a:ext>
              </a:extLst>
            </p:cNvPr>
            <p:cNvSpPr txBox="1"/>
            <p:nvPr/>
          </p:nvSpPr>
          <p:spPr>
            <a:xfrm>
              <a:off x="1494180" y="4229782"/>
              <a:ext cx="323999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以</a:t>
              </a:r>
              <a:r>
                <a:rPr lang="en-US" altLang="zh-TW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位元量化</a:t>
              </a:r>
              <a:r>
                <a:rPr lang="en-US" altLang="zh-TW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(2</a:t>
              </a:r>
              <a:r>
                <a:rPr lang="en-US" altLang="zh-TW" sz="2800" baseline="30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r>
                <a:rPr lang="en-US" altLang="zh-TW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=2)</a:t>
              </a:r>
              <a:endPara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9" name="群組 8">
            <a:extLst>
              <a:ext uri="{FF2B5EF4-FFF2-40B4-BE49-F238E27FC236}">
                <a16:creationId xmlns="" xmlns:a16="http://schemas.microsoft.com/office/drawing/2014/main" id="{B675CDF8-C411-4581-8C10-40F7AD4987A3}"/>
              </a:ext>
            </a:extLst>
          </p:cNvPr>
          <p:cNvGrpSpPr/>
          <p:nvPr/>
        </p:nvGrpSpPr>
        <p:grpSpPr>
          <a:xfrm>
            <a:off x="4150990" y="5653589"/>
            <a:ext cx="3779013" cy="523220"/>
            <a:chOff x="955157" y="4229782"/>
            <a:chExt cx="3779013" cy="523220"/>
          </a:xfrm>
        </p:grpSpPr>
        <p:sp>
          <p:nvSpPr>
            <p:cNvPr id="10" name="矩形: 圓角 9">
              <a:extLst>
                <a:ext uri="{FF2B5EF4-FFF2-40B4-BE49-F238E27FC236}">
                  <a16:creationId xmlns="" xmlns:a16="http://schemas.microsoft.com/office/drawing/2014/main" id="{A0D79E0E-0AAB-4A4F-A105-D8C17F8D4DAF}"/>
                </a:ext>
              </a:extLst>
            </p:cNvPr>
            <p:cNvSpPr/>
            <p:nvPr/>
          </p:nvSpPr>
          <p:spPr>
            <a:xfrm>
              <a:off x="955157" y="4237684"/>
              <a:ext cx="531537" cy="507417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zh-TW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B</a:t>
              </a:r>
              <a:endPara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" name="文字方塊 10">
              <a:extLst>
                <a:ext uri="{FF2B5EF4-FFF2-40B4-BE49-F238E27FC236}">
                  <a16:creationId xmlns="" xmlns:a16="http://schemas.microsoft.com/office/drawing/2014/main" id="{7C8A797C-85E4-4ADA-93A0-B995CEE03FDE}"/>
                </a:ext>
              </a:extLst>
            </p:cNvPr>
            <p:cNvSpPr txBox="1"/>
            <p:nvPr/>
          </p:nvSpPr>
          <p:spPr>
            <a:xfrm>
              <a:off x="1494180" y="4229782"/>
              <a:ext cx="323999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以</a:t>
              </a:r>
              <a:r>
                <a:rPr lang="en-US" altLang="zh-TW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</a:t>
              </a:r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位元量化</a:t>
              </a:r>
              <a:r>
                <a:rPr lang="en-US" altLang="zh-TW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(2</a:t>
              </a:r>
              <a:r>
                <a:rPr lang="en-US" altLang="zh-TW" sz="2800" baseline="30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</a:t>
              </a:r>
              <a:r>
                <a:rPr lang="en-US" altLang="zh-TW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=8)</a:t>
              </a:r>
              <a:endPara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2" name="群組 11">
            <a:extLst>
              <a:ext uri="{FF2B5EF4-FFF2-40B4-BE49-F238E27FC236}">
                <a16:creationId xmlns="" xmlns:a16="http://schemas.microsoft.com/office/drawing/2014/main" id="{D1F6A217-5B01-4768-A104-342F5FB4D735}"/>
              </a:ext>
            </a:extLst>
          </p:cNvPr>
          <p:cNvGrpSpPr/>
          <p:nvPr/>
        </p:nvGrpSpPr>
        <p:grpSpPr>
          <a:xfrm>
            <a:off x="8111430" y="5653589"/>
            <a:ext cx="4195793" cy="523220"/>
            <a:chOff x="955157" y="4229782"/>
            <a:chExt cx="4195793" cy="523220"/>
          </a:xfrm>
        </p:grpSpPr>
        <p:sp>
          <p:nvSpPr>
            <p:cNvPr id="13" name="矩形: 圓角 12">
              <a:extLst>
                <a:ext uri="{FF2B5EF4-FFF2-40B4-BE49-F238E27FC236}">
                  <a16:creationId xmlns="" xmlns:a16="http://schemas.microsoft.com/office/drawing/2014/main" id="{FF5F0213-CCBF-4CAF-B429-293DF07850DE}"/>
                </a:ext>
              </a:extLst>
            </p:cNvPr>
            <p:cNvSpPr/>
            <p:nvPr/>
          </p:nvSpPr>
          <p:spPr>
            <a:xfrm>
              <a:off x="955157" y="4237684"/>
              <a:ext cx="531537" cy="507417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zh-TW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C</a:t>
              </a:r>
              <a:endPara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4" name="文字方塊 13">
              <a:extLst>
                <a:ext uri="{FF2B5EF4-FFF2-40B4-BE49-F238E27FC236}">
                  <a16:creationId xmlns="" xmlns:a16="http://schemas.microsoft.com/office/drawing/2014/main" id="{D1855472-E8C6-410B-9E94-3D84C1AA1FB0}"/>
                </a:ext>
              </a:extLst>
            </p:cNvPr>
            <p:cNvSpPr txBox="1"/>
            <p:nvPr/>
          </p:nvSpPr>
          <p:spPr>
            <a:xfrm>
              <a:off x="1494180" y="4229782"/>
              <a:ext cx="365677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以</a:t>
              </a:r>
              <a:r>
                <a:rPr lang="en-US" altLang="zh-TW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8</a:t>
              </a:r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位元量化</a:t>
              </a:r>
              <a:r>
                <a:rPr lang="en-US" altLang="zh-TW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(2</a:t>
              </a:r>
              <a:r>
                <a:rPr lang="en-US" altLang="zh-TW" sz="2800" baseline="30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8</a:t>
              </a:r>
              <a:r>
                <a:rPr lang="en-US" altLang="zh-TW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=256)</a:t>
              </a:r>
              <a:endPara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pic>
        <p:nvPicPr>
          <p:cNvPr id="4098" name="Picture 2">
            <a:extLst>
              <a:ext uri="{FF2B5EF4-FFF2-40B4-BE49-F238E27FC236}">
                <a16:creationId xmlns="" xmlns:a16="http://schemas.microsoft.com/office/drawing/2014/main" id="{CD101A7E-E39B-40AE-9481-E2E8B2B6BA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18" y="2853730"/>
            <a:ext cx="3286125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="" xmlns:a16="http://schemas.microsoft.com/office/drawing/2014/main" id="{C0107F00-9621-4639-83BB-B000061161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5347" y="2853730"/>
            <a:ext cx="3295650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>
            <a:extLst>
              <a:ext uri="{FF2B5EF4-FFF2-40B4-BE49-F238E27FC236}">
                <a16:creationId xmlns="" xmlns:a16="http://schemas.microsoft.com/office/drawing/2014/main" id="{7237F59B-31FD-456B-BDAF-235C169381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3900" y="2853730"/>
            <a:ext cx="3295650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812572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E2B1D6EE-16D6-4C35-975B-EA0743F728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彩色影像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C511DDC7-36DD-41AD-B137-70CFFCF6BB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光學三原色：紅、綠、藍（</a:t>
            </a:r>
            <a:r>
              <a:rPr lang="en-US" altLang="zh-TW" dirty="0"/>
              <a:t>Red Green Blue</a:t>
            </a:r>
            <a:r>
              <a:rPr lang="zh-TW" altLang="en-US" dirty="0"/>
              <a:t>，</a:t>
            </a:r>
            <a:r>
              <a:rPr lang="en-US" altLang="zh-TW" dirty="0"/>
              <a:t>RGB</a:t>
            </a:r>
            <a:r>
              <a:rPr lang="zh-TW" altLang="en-US" dirty="0"/>
              <a:t>）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61CE7782-F6C7-45BF-88CB-F078CF6E43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65</a:t>
            </a:fld>
            <a:endParaRPr lang="en-US" altLang="zh-TW"/>
          </a:p>
        </p:txBody>
      </p:sp>
      <p:pic>
        <p:nvPicPr>
          <p:cNvPr id="5122" name="Picture 2">
            <a:extLst>
              <a:ext uri="{FF2B5EF4-FFF2-40B4-BE49-F238E27FC236}">
                <a16:creationId xmlns="" xmlns:a16="http://schemas.microsoft.com/office/drawing/2014/main" id="{371D5788-737A-4FAB-BCC2-C5088B74D8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1581" y="1995488"/>
            <a:ext cx="4667250" cy="445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693085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E2B1D6EE-16D6-4C35-975B-EA0743F728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彩色影像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C511DDC7-36DD-41AD-B137-70CFFCF6BB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電腦中的彩色影像：由不同亮度的</a:t>
            </a:r>
            <a:r>
              <a:rPr lang="en-US" altLang="zh-TW" dirty="0"/>
              <a:t>RGB</a:t>
            </a:r>
            <a:r>
              <a:rPr lang="zh-TW" altLang="en-US" dirty="0"/>
              <a:t>光點所形成。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61CE7782-F6C7-45BF-88CB-F078CF6E43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66</a:t>
            </a:fld>
            <a:endParaRPr lang="en-US" altLang="zh-TW"/>
          </a:p>
        </p:txBody>
      </p:sp>
      <p:grpSp>
        <p:nvGrpSpPr>
          <p:cNvPr id="17" name="群組 16">
            <a:extLst>
              <a:ext uri="{FF2B5EF4-FFF2-40B4-BE49-F238E27FC236}">
                <a16:creationId xmlns="" xmlns:a16="http://schemas.microsoft.com/office/drawing/2014/main" id="{D140631C-FC2F-4C6F-9FEB-C4D6F55C6D61}"/>
              </a:ext>
            </a:extLst>
          </p:cNvPr>
          <p:cNvGrpSpPr/>
          <p:nvPr/>
        </p:nvGrpSpPr>
        <p:grpSpPr>
          <a:xfrm>
            <a:off x="528365" y="1843088"/>
            <a:ext cx="5362575" cy="4610100"/>
            <a:chOff x="2998862" y="1702850"/>
            <a:chExt cx="5544616" cy="4917546"/>
          </a:xfrm>
        </p:grpSpPr>
        <p:pic>
          <p:nvPicPr>
            <p:cNvPr id="6146" name="Picture 2">
              <a:extLst>
                <a:ext uri="{FF2B5EF4-FFF2-40B4-BE49-F238E27FC236}">
                  <a16:creationId xmlns="" xmlns:a16="http://schemas.microsoft.com/office/drawing/2014/main" id="{6EA92D4F-F1BD-482B-BA90-FA9C6F1DA0F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8862" y="1702850"/>
              <a:ext cx="5544616" cy="49175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矩形: 圓角 8">
              <a:extLst>
                <a:ext uri="{FF2B5EF4-FFF2-40B4-BE49-F238E27FC236}">
                  <a16:creationId xmlns="" xmlns:a16="http://schemas.microsoft.com/office/drawing/2014/main" id="{3BAF3F5F-612D-4E9A-8DDF-F197AB934893}"/>
                </a:ext>
              </a:extLst>
            </p:cNvPr>
            <p:cNvSpPr/>
            <p:nvPr/>
          </p:nvSpPr>
          <p:spPr>
            <a:xfrm>
              <a:off x="3286894" y="4797946"/>
              <a:ext cx="3240360" cy="1655242"/>
            </a:xfrm>
            <a:prstGeom prst="roundRect">
              <a:avLst/>
            </a:prstGeom>
            <a:noFill/>
            <a:ln w="57150">
              <a:solidFill>
                <a:srgbClr val="FF0000"/>
              </a:solidFill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11" name="直線接點 10">
              <a:extLst>
                <a:ext uri="{FF2B5EF4-FFF2-40B4-BE49-F238E27FC236}">
                  <a16:creationId xmlns="" xmlns:a16="http://schemas.microsoft.com/office/drawing/2014/main" id="{FA88CB09-244C-4059-A5B0-BF28BF0A4EB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367014" y="3717826"/>
              <a:ext cx="0" cy="1080120"/>
            </a:xfrm>
            <a:prstGeom prst="line">
              <a:avLst/>
            </a:prstGeom>
            <a:ln w="381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單箭頭接點 15">
              <a:extLst>
                <a:ext uri="{FF2B5EF4-FFF2-40B4-BE49-F238E27FC236}">
                  <a16:creationId xmlns="" xmlns:a16="http://schemas.microsoft.com/office/drawing/2014/main" id="{85C80386-1B5B-4B52-8438-3A9CB2C4AC67}"/>
                </a:ext>
              </a:extLst>
            </p:cNvPr>
            <p:cNvCxnSpPr/>
            <p:nvPr/>
          </p:nvCxnSpPr>
          <p:spPr>
            <a:xfrm>
              <a:off x="4367014" y="3717826"/>
              <a:ext cx="576064" cy="0"/>
            </a:xfrm>
            <a:prstGeom prst="straightConnector1">
              <a:avLst/>
            </a:prstGeom>
            <a:ln w="38100" cap="rnd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148" name="Picture 4">
            <a:extLst>
              <a:ext uri="{FF2B5EF4-FFF2-40B4-BE49-F238E27FC236}">
                <a16:creationId xmlns="" xmlns:a16="http://schemas.microsoft.com/office/drawing/2014/main" id="{EDA6D122-7946-4FEF-AADC-18C7371253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0648" y="1864450"/>
            <a:ext cx="5362575" cy="461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360664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E2B1D6EE-16D6-4C35-975B-EA0743F728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彩色影像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C511DDC7-36DD-41AD-B137-70CFFCF6BB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304587" cy="1401883"/>
          </a:xfrm>
        </p:spPr>
        <p:txBody>
          <a:bodyPr/>
          <a:lstStyle/>
          <a:p>
            <a:r>
              <a:rPr lang="zh-TW" altLang="en-US" dirty="0"/>
              <a:t>以 </a:t>
            </a:r>
            <a:r>
              <a:rPr lang="en-US" altLang="zh-TW" dirty="0"/>
              <a:t>RGB </a:t>
            </a:r>
            <a:r>
              <a:rPr lang="zh-TW" altLang="en-US" dirty="0"/>
              <a:t>各 </a:t>
            </a:r>
            <a:r>
              <a:rPr lang="en-US" altLang="zh-TW" dirty="0"/>
              <a:t>8 </a:t>
            </a:r>
            <a:r>
              <a:rPr lang="zh-TW" altLang="en-US" dirty="0"/>
              <a:t>位元表示影像色彩。</a:t>
            </a:r>
            <a:endParaRPr lang="en-US" altLang="zh-TW" dirty="0"/>
          </a:p>
          <a:p>
            <a:r>
              <a:rPr lang="zh-TW" altLang="en-US" dirty="0"/>
              <a:t>每個像素會使用</a:t>
            </a:r>
            <a:r>
              <a:rPr lang="en-US" altLang="zh-TW" dirty="0"/>
              <a:t>8×3</a:t>
            </a:r>
            <a:r>
              <a:rPr lang="zh-TW" altLang="en-US" dirty="0"/>
              <a:t>＝</a:t>
            </a:r>
            <a:r>
              <a:rPr lang="en-US" altLang="zh-TW" dirty="0"/>
              <a:t>24</a:t>
            </a:r>
            <a:r>
              <a:rPr lang="zh-TW" altLang="en-US" dirty="0"/>
              <a:t>位元。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61CE7782-F6C7-45BF-88CB-F078CF6E43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67</a:t>
            </a:fld>
            <a:endParaRPr lang="en-US" altLang="zh-TW"/>
          </a:p>
        </p:txBody>
      </p:sp>
      <p:pic>
        <p:nvPicPr>
          <p:cNvPr id="7170" name="Picture 2">
            <a:extLst>
              <a:ext uri="{FF2B5EF4-FFF2-40B4-BE49-F238E27FC236}">
                <a16:creationId xmlns="" xmlns:a16="http://schemas.microsoft.com/office/drawing/2014/main" id="{34C622D4-0795-4005-BC29-C9AF3E1154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630" y="2498701"/>
            <a:ext cx="9136364" cy="4010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645890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E02871DC-46D9-494A-8050-6998F1A863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常見的影像格式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15D010B1-FFA1-4DC5-8F6D-5378EBBB4A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68</a:t>
            </a:fld>
            <a:endParaRPr lang="en-US" altLang="zh-TW"/>
          </a:p>
        </p:txBody>
      </p:sp>
      <p:sp>
        <p:nvSpPr>
          <p:cNvPr id="4" name="內容版面配置區 3">
            <a:extLst>
              <a:ext uri="{FF2B5EF4-FFF2-40B4-BE49-F238E27FC236}">
                <a16:creationId xmlns="" xmlns:a16="http://schemas.microsoft.com/office/drawing/2014/main" id="{B0BA8833-92AC-431E-87C5-898FE01B54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304587" cy="1417932"/>
          </a:xfrm>
        </p:spPr>
        <p:txBody>
          <a:bodyPr/>
          <a:lstStyle/>
          <a:p>
            <a:r>
              <a:rPr lang="zh-TW" altLang="en-US" dirty="0"/>
              <a:t>因應不同的需求，影像數位化後的格式也各不相同，常見的影像格式有</a:t>
            </a:r>
            <a:r>
              <a:rPr lang="en-US" altLang="zh-TW" dirty="0"/>
              <a:t>BMP</a:t>
            </a:r>
            <a:r>
              <a:rPr lang="zh-TW" altLang="en-US" dirty="0"/>
              <a:t>、</a:t>
            </a:r>
            <a:r>
              <a:rPr lang="en-US" altLang="zh-TW" dirty="0"/>
              <a:t>JPEG</a:t>
            </a:r>
            <a:r>
              <a:rPr lang="zh-TW" altLang="en-US" dirty="0"/>
              <a:t>、</a:t>
            </a:r>
            <a:r>
              <a:rPr lang="en-US" altLang="zh-TW" dirty="0"/>
              <a:t>GIF</a:t>
            </a:r>
            <a:r>
              <a:rPr lang="zh-TW" altLang="en-US" dirty="0"/>
              <a:t>、</a:t>
            </a:r>
            <a:r>
              <a:rPr lang="en-US" altLang="zh-TW" dirty="0"/>
              <a:t>PNG </a:t>
            </a:r>
            <a:r>
              <a:rPr lang="zh-TW" altLang="en-US" dirty="0"/>
              <a:t>等。</a:t>
            </a:r>
          </a:p>
        </p:txBody>
      </p:sp>
      <p:graphicFrame>
        <p:nvGraphicFramePr>
          <p:cNvPr id="5" name="表格 5">
            <a:extLst>
              <a:ext uri="{FF2B5EF4-FFF2-40B4-BE49-F238E27FC236}">
                <a16:creationId xmlns="" xmlns:a16="http://schemas.microsoft.com/office/drawing/2014/main" id="{28A5D724-F80A-41EF-8700-6554732A9504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407206" y="2349674"/>
          <a:ext cx="11376000" cy="39691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6000">
                  <a:extLst>
                    <a:ext uri="{9D8B030D-6E8A-4147-A177-3AD203B41FA5}">
                      <a16:colId xmlns="" xmlns:a16="http://schemas.microsoft.com/office/drawing/2014/main" val="3581173584"/>
                    </a:ext>
                  </a:extLst>
                </a:gridCol>
                <a:gridCol w="9360000">
                  <a:extLst>
                    <a:ext uri="{9D8B030D-6E8A-4147-A177-3AD203B41FA5}">
                      <a16:colId xmlns="" xmlns:a16="http://schemas.microsoft.com/office/drawing/2014/main" val="3421919996"/>
                    </a:ext>
                  </a:extLst>
                </a:gridCol>
              </a:tblGrid>
              <a:tr h="864814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格式</a:t>
                      </a:r>
                      <a:endParaRPr lang="en-US" altLang="zh-TW" sz="32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說明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56223893"/>
                  </a:ext>
                </a:extLst>
              </a:tr>
              <a:tr h="3104318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BMP</a:t>
                      </a:r>
                    </a:p>
                    <a:p>
                      <a:pPr algn="ctr"/>
                      <a:r>
                        <a:rPr lang="en-US" altLang="zh-TW" sz="36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(.bmp)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87325" indent="-187325" algn="l">
                        <a:lnSpc>
                          <a:spcPct val="130000"/>
                        </a:lnSpc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BMP</a:t>
                      </a:r>
                      <a:r>
                        <a:rPr lang="zh-TW" altLang="en-US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取自點陣圖的英文</a:t>
                      </a:r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bitmap</a:t>
                      </a:r>
                      <a:r>
                        <a:rPr lang="zh-TW" altLang="en-US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。</a:t>
                      </a:r>
                      <a:endParaRPr lang="en-US" altLang="zh-TW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187325" indent="-187325" algn="l">
                        <a:lnSpc>
                          <a:spcPct val="130000"/>
                        </a:lnSpc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zh-TW" altLang="en-US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支援</a:t>
                      </a:r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zh-TW" altLang="en-US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位元到</a:t>
                      </a:r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24</a:t>
                      </a:r>
                      <a:r>
                        <a:rPr lang="zh-TW" altLang="en-US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位元的色彩。</a:t>
                      </a:r>
                      <a:endParaRPr lang="en-US" altLang="zh-TW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187325" indent="-187325" algn="l">
                        <a:lnSpc>
                          <a:spcPct val="130000"/>
                        </a:lnSpc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BMP</a:t>
                      </a:r>
                      <a:r>
                        <a:rPr lang="zh-TW" altLang="en-US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檔不會經過壓縮，所以檔案較大。</a:t>
                      </a:r>
                      <a:endParaRPr lang="en-US" altLang="zh-TW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187325" indent="-187325" algn="l">
                        <a:lnSpc>
                          <a:spcPct val="130000"/>
                        </a:lnSpc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zh-TW" altLang="en-US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副檔名為「</a:t>
                      </a:r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.bmp</a:t>
                      </a:r>
                      <a:r>
                        <a:rPr lang="zh-TW" altLang="en-US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」。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706079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321882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E02871DC-46D9-494A-8050-6998F1A863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常見的聲音格式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15D010B1-FFA1-4DC5-8F6D-5378EBBB4A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69</a:t>
            </a:fld>
            <a:endParaRPr lang="en-US" altLang="zh-TW"/>
          </a:p>
        </p:txBody>
      </p:sp>
      <p:graphicFrame>
        <p:nvGraphicFramePr>
          <p:cNvPr id="5" name="表格 5">
            <a:extLst>
              <a:ext uri="{FF2B5EF4-FFF2-40B4-BE49-F238E27FC236}">
                <a16:creationId xmlns="" xmlns:a16="http://schemas.microsoft.com/office/drawing/2014/main" id="{28A5D724-F80A-41EF-8700-6554732A9504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407206" y="1155136"/>
          <a:ext cx="11376000" cy="40527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6000">
                  <a:extLst>
                    <a:ext uri="{9D8B030D-6E8A-4147-A177-3AD203B41FA5}">
                      <a16:colId xmlns="" xmlns:a16="http://schemas.microsoft.com/office/drawing/2014/main" val="3581173584"/>
                    </a:ext>
                  </a:extLst>
                </a:gridCol>
                <a:gridCol w="9360000">
                  <a:extLst>
                    <a:ext uri="{9D8B030D-6E8A-4147-A177-3AD203B41FA5}">
                      <a16:colId xmlns="" xmlns:a16="http://schemas.microsoft.com/office/drawing/2014/main" val="3421919996"/>
                    </a:ext>
                  </a:extLst>
                </a:gridCol>
              </a:tblGrid>
              <a:tr h="596704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格式</a:t>
                      </a:r>
                      <a:endParaRPr lang="en-US" altLang="zh-TW" sz="32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說明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56223893"/>
                  </a:ext>
                </a:extLst>
              </a:tr>
              <a:tr h="345600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JPEG</a:t>
                      </a:r>
                    </a:p>
                    <a:p>
                      <a:pPr algn="ctr"/>
                      <a:r>
                        <a:rPr lang="en-US" altLang="zh-TW" sz="36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(.jpg)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87325" indent="-187325" algn="l">
                        <a:lnSpc>
                          <a:spcPct val="130000"/>
                        </a:lnSpc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JPEG</a:t>
                      </a:r>
                      <a:r>
                        <a:rPr lang="zh-TW" altLang="en-US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是一種影像檔案壓縮格式。</a:t>
                      </a:r>
                      <a:endParaRPr lang="en-US" altLang="zh-TW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187325" indent="-187325" algn="l">
                        <a:lnSpc>
                          <a:spcPct val="130000"/>
                        </a:lnSpc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zh-TW" altLang="en-US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支援</a:t>
                      </a:r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24</a:t>
                      </a:r>
                      <a:r>
                        <a:rPr lang="zh-TW" altLang="en-US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位元的色彩。</a:t>
                      </a:r>
                      <a:endParaRPr lang="en-US" altLang="zh-TW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187325" indent="-187325" algn="l">
                        <a:lnSpc>
                          <a:spcPct val="130000"/>
                        </a:lnSpc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JPEG</a:t>
                      </a:r>
                      <a:r>
                        <a:rPr lang="zh-TW" altLang="en-US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檔會經過壓縮，所以檔案較小。</a:t>
                      </a:r>
                      <a:endParaRPr lang="en-US" altLang="zh-TW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187325" indent="-187325" algn="l">
                        <a:lnSpc>
                          <a:spcPct val="130000"/>
                        </a:lnSpc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zh-TW" altLang="en-US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壓縮的程度越高，影像也會越失真。</a:t>
                      </a:r>
                      <a:endParaRPr lang="en-US" altLang="zh-TW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187325" indent="-187325" algn="l">
                        <a:lnSpc>
                          <a:spcPct val="130000"/>
                        </a:lnSpc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zh-TW" altLang="en-US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副檔名為「</a:t>
                      </a:r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.jpg</a:t>
                      </a:r>
                      <a:r>
                        <a:rPr lang="zh-TW" altLang="en-US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」。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706079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42600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黑帆白帆、黃絲帶的意義？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7</a:t>
            </a:fld>
            <a:endParaRPr lang="en-US" altLang="zh-TW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E02871DC-46D9-494A-8050-6998F1A863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常見的聲音格式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15D010B1-FFA1-4DC5-8F6D-5378EBBB4A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70</a:t>
            </a:fld>
            <a:endParaRPr lang="en-US" altLang="zh-TW"/>
          </a:p>
        </p:txBody>
      </p:sp>
      <p:graphicFrame>
        <p:nvGraphicFramePr>
          <p:cNvPr id="5" name="表格 5">
            <a:extLst>
              <a:ext uri="{FF2B5EF4-FFF2-40B4-BE49-F238E27FC236}">
                <a16:creationId xmlns="" xmlns:a16="http://schemas.microsoft.com/office/drawing/2014/main" id="{28A5D724-F80A-41EF-8700-6554732A9504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407206" y="1155136"/>
          <a:ext cx="11376000" cy="51212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6000">
                  <a:extLst>
                    <a:ext uri="{9D8B030D-6E8A-4147-A177-3AD203B41FA5}">
                      <a16:colId xmlns="" xmlns:a16="http://schemas.microsoft.com/office/drawing/2014/main" val="3581173584"/>
                    </a:ext>
                  </a:extLst>
                </a:gridCol>
                <a:gridCol w="9360000">
                  <a:extLst>
                    <a:ext uri="{9D8B030D-6E8A-4147-A177-3AD203B41FA5}">
                      <a16:colId xmlns="" xmlns:a16="http://schemas.microsoft.com/office/drawing/2014/main" val="3421919996"/>
                    </a:ext>
                  </a:extLst>
                </a:gridCol>
              </a:tblGrid>
              <a:tr h="596704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格式</a:t>
                      </a:r>
                      <a:endParaRPr lang="en-US" altLang="zh-TW" sz="32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說明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56223893"/>
                  </a:ext>
                </a:extLst>
              </a:tr>
              <a:tr h="190800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GIF</a:t>
                      </a:r>
                    </a:p>
                    <a:p>
                      <a:pPr algn="ctr"/>
                      <a:r>
                        <a:rPr lang="en-US" altLang="zh-TW" sz="36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(.gif)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87325" indent="-187325" algn="l">
                        <a:lnSpc>
                          <a:spcPct val="130000"/>
                        </a:lnSpc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zh-TW" altLang="en-US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圖形交換格式，只支援</a:t>
                      </a:r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r>
                        <a:rPr lang="zh-TW" altLang="en-US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位元的色彩，也就是</a:t>
                      </a:r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256</a:t>
                      </a:r>
                      <a:r>
                        <a:rPr lang="zh-TW" altLang="en-US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色。</a:t>
                      </a:r>
                      <a:endParaRPr lang="en-US" altLang="zh-TW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187325" indent="-187325" algn="l">
                        <a:lnSpc>
                          <a:spcPct val="130000"/>
                        </a:lnSpc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zh-TW" altLang="en-US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可儲存多重影像，製作出動畫的效果。</a:t>
                      </a:r>
                      <a:endParaRPr lang="en-US" altLang="zh-TW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187325" indent="-187325" algn="l">
                        <a:lnSpc>
                          <a:spcPct val="130000"/>
                        </a:lnSpc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zh-TW" altLang="en-US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副檔名為「</a:t>
                      </a:r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.gif</a:t>
                      </a:r>
                      <a:r>
                        <a:rPr lang="zh-TW" altLang="en-US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」。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4276378"/>
                  </a:ext>
                </a:extLst>
              </a:tr>
              <a:tr h="261656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PNG</a:t>
                      </a:r>
                    </a:p>
                    <a:p>
                      <a:pPr algn="ctr"/>
                      <a:r>
                        <a:rPr lang="en-US" altLang="zh-TW" sz="36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(.</a:t>
                      </a:r>
                      <a:r>
                        <a:rPr lang="en-US" altLang="zh-TW" sz="3600" b="0" dirty="0" err="1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png</a:t>
                      </a:r>
                      <a:r>
                        <a:rPr lang="en-US" altLang="zh-TW" sz="36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87325" indent="-187325" algn="l">
                        <a:lnSpc>
                          <a:spcPct val="130000"/>
                        </a:lnSpc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zh-TW" altLang="en-US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可攜式網路圖形，支援</a:t>
                      </a:r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24</a:t>
                      </a:r>
                      <a:r>
                        <a:rPr lang="zh-TW" altLang="en-US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位元的色彩及透明度。</a:t>
                      </a:r>
                      <a:endParaRPr lang="en-US" altLang="zh-TW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187325" indent="-187325" algn="l">
                        <a:lnSpc>
                          <a:spcPct val="130000"/>
                        </a:lnSpc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zh-TW" altLang="en-US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使用的是非破壞性壓縮，所以影像較不會失真，但檔案通常會比</a:t>
                      </a:r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JPEG </a:t>
                      </a:r>
                      <a:r>
                        <a:rPr lang="zh-TW" altLang="en-US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大。</a:t>
                      </a:r>
                      <a:endParaRPr lang="en-US" altLang="zh-TW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187325" indent="-187325" algn="l">
                        <a:lnSpc>
                          <a:spcPct val="130000"/>
                        </a:lnSpc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zh-TW" altLang="en-US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副檔名為「</a:t>
                      </a:r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.</a:t>
                      </a:r>
                      <a:r>
                        <a:rPr lang="en-US" altLang="zh-TW" sz="2800" b="0" dirty="0" err="1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png</a:t>
                      </a:r>
                      <a:r>
                        <a:rPr lang="zh-TW" altLang="en-US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」。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706079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7670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F4710B57-C19C-4D99-85A4-DBB28A3C11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4.</a:t>
            </a:r>
            <a:r>
              <a:rPr lang="zh-TW" altLang="en-US" dirty="0"/>
              <a:t> 影像的編修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B0ECAFD7-E751-446B-A95A-1B51498A56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71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286521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>
          <a:xfrm>
            <a:off x="334390" y="2853730"/>
            <a:ext cx="11521633" cy="890536"/>
          </a:xfrm>
        </p:spPr>
        <p:txBody>
          <a:bodyPr/>
          <a:lstStyle/>
          <a:p>
            <a:r>
              <a:rPr lang="en-US" altLang="zh-TW" dirty="0"/>
              <a:t>1</a:t>
            </a:r>
            <a:r>
              <a:rPr lang="zh-TW" altLang="en-US" dirty="0"/>
              <a:t>．</a:t>
            </a:r>
            <a:r>
              <a:rPr lang="en-US" altLang="zh-TW" dirty="0"/>
              <a:t>4 </a:t>
            </a:r>
            <a:r>
              <a:rPr lang="zh-TW" altLang="en-US" dirty="0"/>
              <a:t>影像數位化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結束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72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6807287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C2C12D12-9662-4C57-9DFF-8761BBF957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1.</a:t>
            </a:r>
            <a:r>
              <a:rPr lang="zh-TW" altLang="en-US" dirty="0"/>
              <a:t> 認識數位化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4E97C153-DAE8-4886-9E55-C1F108C380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8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899227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圓角矩形 15">
            <a:extLst>
              <a:ext uri="{FF2B5EF4-FFF2-40B4-BE49-F238E27FC236}">
                <a16:creationId xmlns="" xmlns:a16="http://schemas.microsoft.com/office/drawing/2014/main" id="{C51897DF-90F3-8247-AA4B-58768C4A5B2D}"/>
              </a:ext>
            </a:extLst>
          </p:cNvPr>
          <p:cNvSpPr/>
          <p:nvPr/>
        </p:nvSpPr>
        <p:spPr>
          <a:xfrm>
            <a:off x="307589" y="981522"/>
            <a:ext cx="7338553" cy="5580000"/>
          </a:xfrm>
          <a:prstGeom prst="roundRect">
            <a:avLst>
              <a:gd name="adj" fmla="val 2729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kumimoji="1"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="" xmlns:a16="http://schemas.microsoft.com/office/drawing/2014/main" id="{FCF12BB0-02CE-48FF-A586-BADECD862E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數位化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B02D8652-4173-40FF-B676-DE29B2D098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9</a:t>
            </a:fld>
            <a:endParaRPr lang="en-US" altLang="zh-TW"/>
          </a:p>
        </p:txBody>
      </p:sp>
      <p:grpSp>
        <p:nvGrpSpPr>
          <p:cNvPr id="7" name="群組 6">
            <a:extLst>
              <a:ext uri="{FF2B5EF4-FFF2-40B4-BE49-F238E27FC236}">
                <a16:creationId xmlns="" xmlns:a16="http://schemas.microsoft.com/office/drawing/2014/main" id="{BB2B8ACF-86E5-A343-A698-062A45AF4EA6}"/>
              </a:ext>
            </a:extLst>
          </p:cNvPr>
          <p:cNvGrpSpPr/>
          <p:nvPr/>
        </p:nvGrpSpPr>
        <p:grpSpPr>
          <a:xfrm>
            <a:off x="2893562" y="2493690"/>
            <a:ext cx="2160000" cy="3412824"/>
            <a:chOff x="2854846" y="2897290"/>
            <a:chExt cx="2160000" cy="3412824"/>
          </a:xfrm>
        </p:grpSpPr>
        <p:sp>
          <p:nvSpPr>
            <p:cNvPr id="8" name="圓角矩形 7">
              <a:extLst>
                <a:ext uri="{FF2B5EF4-FFF2-40B4-BE49-F238E27FC236}">
                  <a16:creationId xmlns="" xmlns:a16="http://schemas.microsoft.com/office/drawing/2014/main" id="{F88F63F1-9C10-4941-BA23-909FC071F19D}"/>
                </a:ext>
              </a:extLst>
            </p:cNvPr>
            <p:cNvSpPr/>
            <p:nvPr/>
          </p:nvSpPr>
          <p:spPr>
            <a:xfrm>
              <a:off x="2854846" y="3538114"/>
              <a:ext cx="2160000" cy="2772000"/>
            </a:xfrm>
            <a:prstGeom prst="roundRect">
              <a:avLst>
                <a:gd name="adj" fmla="val 6112"/>
              </a:avLst>
            </a:prstGeom>
            <a:noFill/>
            <a:ln w="19050">
              <a:solidFill>
                <a:schemeClr val="bg1">
                  <a:lumMod val="65000"/>
                </a:schemeClr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kumimoji="1"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" name="內容版面配置區 2">
              <a:extLst>
                <a:ext uri="{FF2B5EF4-FFF2-40B4-BE49-F238E27FC236}">
                  <a16:creationId xmlns="" xmlns:a16="http://schemas.microsoft.com/office/drawing/2014/main" id="{C35D9A54-B4ED-5741-B052-8F61FABFF4D4}"/>
                </a:ext>
              </a:extLst>
            </p:cNvPr>
            <p:cNvSpPr txBox="1">
              <a:spLocks/>
            </p:cNvSpPr>
            <p:nvPr/>
          </p:nvSpPr>
          <p:spPr>
            <a:xfrm>
              <a:off x="2887830" y="2897290"/>
              <a:ext cx="2094032" cy="2879849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484687" indent="-370392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Calibri" panose="020F0502020204030204" pitchFamily="34" charset="0"/>
                <a:buChar char="▪"/>
                <a:tabLst/>
                <a:defRPr sz="360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1pPr>
              <a:lvl2pPr marL="831798" indent="-355578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Arial" pitchFamily="34" charset="0"/>
                <a:buChar char="–"/>
                <a:defRPr sz="3600" b="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2pPr>
              <a:lvl3pPr marL="960905" indent="0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Arial" pitchFamily="34" charset="0"/>
                <a:buNone/>
                <a:defRPr sz="360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3pPr>
              <a:lvl4pPr marL="2133463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743023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352584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962146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571704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81266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14295" indent="0" algn="ctr">
                <a:buNone/>
              </a:pPr>
              <a:r>
                <a:rPr lang="zh-TW" altLang="en-US" b="1" dirty="0"/>
                <a:t>影像</a:t>
              </a:r>
              <a:endParaRPr lang="en-US" altLang="zh-TW" b="1" dirty="0"/>
            </a:p>
            <a:p>
              <a:pPr marL="269875" indent="-155575"/>
              <a:r>
                <a:rPr lang="zh-TW" altLang="en-US" sz="3200" dirty="0"/>
                <a:t>照片</a:t>
              </a:r>
              <a:endParaRPr lang="en-US" altLang="zh-TW" sz="3200" dirty="0"/>
            </a:p>
            <a:p>
              <a:pPr marL="269875" indent="-155575"/>
              <a:r>
                <a:rPr lang="zh-TW" altLang="en-US" sz="3200" dirty="0"/>
                <a:t>圖書</a:t>
              </a:r>
              <a:endParaRPr lang="en-US" altLang="zh-TW" sz="3200" dirty="0"/>
            </a:p>
            <a:p>
              <a:pPr marL="269875" indent="-155575"/>
              <a:r>
                <a:rPr lang="zh-TW" altLang="en-US" sz="3200" dirty="0"/>
                <a:t>錄影帶</a:t>
              </a:r>
            </a:p>
            <a:p>
              <a:pPr marL="114295" indent="0">
                <a:buFont typeface="Calibri" panose="020F0502020204030204" pitchFamily="34" charset="0"/>
                <a:buNone/>
              </a:pPr>
              <a:endParaRPr lang="zh-TW" altLang="en-US" dirty="0"/>
            </a:p>
          </p:txBody>
        </p:sp>
      </p:grpSp>
      <p:grpSp>
        <p:nvGrpSpPr>
          <p:cNvPr id="6" name="群組 5">
            <a:extLst>
              <a:ext uri="{FF2B5EF4-FFF2-40B4-BE49-F238E27FC236}">
                <a16:creationId xmlns="" xmlns:a16="http://schemas.microsoft.com/office/drawing/2014/main" id="{AC7BDFD7-AD52-144D-B27A-6FADFD0C1C99}"/>
              </a:ext>
            </a:extLst>
          </p:cNvPr>
          <p:cNvGrpSpPr/>
          <p:nvPr/>
        </p:nvGrpSpPr>
        <p:grpSpPr>
          <a:xfrm>
            <a:off x="5303358" y="2493690"/>
            <a:ext cx="2160000" cy="3412824"/>
            <a:chOff x="5474111" y="2897290"/>
            <a:chExt cx="2160000" cy="3412824"/>
          </a:xfrm>
        </p:grpSpPr>
        <p:sp>
          <p:nvSpPr>
            <p:cNvPr id="10" name="圓角矩形 9">
              <a:extLst>
                <a:ext uri="{FF2B5EF4-FFF2-40B4-BE49-F238E27FC236}">
                  <a16:creationId xmlns="" xmlns:a16="http://schemas.microsoft.com/office/drawing/2014/main" id="{5357BE00-2B2A-694C-AD2F-928D20783557}"/>
                </a:ext>
              </a:extLst>
            </p:cNvPr>
            <p:cNvSpPr/>
            <p:nvPr/>
          </p:nvSpPr>
          <p:spPr>
            <a:xfrm>
              <a:off x="5474111" y="3538114"/>
              <a:ext cx="2160000" cy="2772000"/>
            </a:xfrm>
            <a:prstGeom prst="roundRect">
              <a:avLst>
                <a:gd name="adj" fmla="val 6112"/>
              </a:avLst>
            </a:prstGeom>
            <a:noFill/>
            <a:ln w="19050">
              <a:solidFill>
                <a:schemeClr val="bg1">
                  <a:lumMod val="65000"/>
                </a:schemeClr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kumimoji="1"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4" name="內容版面配置區 2">
              <a:extLst>
                <a:ext uri="{FF2B5EF4-FFF2-40B4-BE49-F238E27FC236}">
                  <a16:creationId xmlns="" xmlns:a16="http://schemas.microsoft.com/office/drawing/2014/main" id="{EB551535-2D34-964B-AC14-F6C804EE50B4}"/>
                </a:ext>
              </a:extLst>
            </p:cNvPr>
            <p:cNvSpPr txBox="1">
              <a:spLocks/>
            </p:cNvSpPr>
            <p:nvPr/>
          </p:nvSpPr>
          <p:spPr>
            <a:xfrm>
              <a:off x="5562483" y="2897290"/>
              <a:ext cx="1983256" cy="2620736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484687" indent="-370392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Calibri" panose="020F0502020204030204" pitchFamily="34" charset="0"/>
                <a:buChar char="▪"/>
                <a:tabLst/>
                <a:defRPr sz="360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1pPr>
              <a:lvl2pPr marL="831798" indent="-355578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Arial" pitchFamily="34" charset="0"/>
                <a:buChar char="–"/>
                <a:defRPr sz="3600" b="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2pPr>
              <a:lvl3pPr marL="960905" indent="0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Arial" pitchFamily="34" charset="0"/>
                <a:buNone/>
                <a:defRPr sz="360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3pPr>
              <a:lvl4pPr marL="2133463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743023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352584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962146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571704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81266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14295" indent="0" algn="ctr">
                <a:buNone/>
              </a:pPr>
              <a:r>
                <a:rPr lang="zh-TW" altLang="en-US" b="1" dirty="0"/>
                <a:t>聲音</a:t>
              </a:r>
              <a:endParaRPr lang="en-US" altLang="zh-TW" b="1" dirty="0"/>
            </a:p>
            <a:p>
              <a:pPr marL="269875" indent="-155575"/>
              <a:r>
                <a:rPr lang="zh-TW" altLang="en-US" sz="3200" dirty="0"/>
                <a:t>錄音帶</a:t>
              </a:r>
              <a:endParaRPr lang="en-US" altLang="zh-TW" sz="3200" dirty="0"/>
            </a:p>
            <a:p>
              <a:pPr marL="269875" indent="-155575"/>
              <a:r>
                <a:rPr lang="zh-TW" altLang="en-US" sz="3200" dirty="0"/>
                <a:t>唱片</a:t>
              </a:r>
            </a:p>
            <a:p>
              <a:pPr marL="114295" indent="0">
                <a:buFont typeface="Calibri" panose="020F0502020204030204" pitchFamily="34" charset="0"/>
                <a:buNone/>
              </a:pPr>
              <a:endParaRPr lang="zh-TW" altLang="en-US" dirty="0"/>
            </a:p>
          </p:txBody>
        </p:sp>
      </p:grpSp>
      <p:sp>
        <p:nvSpPr>
          <p:cNvPr id="15" name="內容版面配置區 2">
            <a:extLst>
              <a:ext uri="{FF2B5EF4-FFF2-40B4-BE49-F238E27FC236}">
                <a16:creationId xmlns="" xmlns:a16="http://schemas.microsoft.com/office/drawing/2014/main" id="{DFEEA93C-5237-5746-A396-BF8F521F2962}"/>
              </a:ext>
            </a:extLst>
          </p:cNvPr>
          <p:cNvSpPr txBox="1">
            <a:spLocks/>
          </p:cNvSpPr>
          <p:nvPr/>
        </p:nvSpPr>
        <p:spPr>
          <a:xfrm>
            <a:off x="2865065" y="1196580"/>
            <a:ext cx="2223600" cy="6490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295" indent="0" algn="ctr">
              <a:buFont typeface="Calibri" panose="020F0502020204030204" pitchFamily="34" charset="0"/>
              <a:buNone/>
            </a:pPr>
            <a:r>
              <a:rPr lang="zh-TW" altLang="en-US" b="1" dirty="0">
                <a:solidFill>
                  <a:schemeClr val="tx2"/>
                </a:solidFill>
              </a:rPr>
              <a:t>以往</a:t>
            </a:r>
            <a:endParaRPr lang="en-US" altLang="zh-TW" b="1" dirty="0">
              <a:solidFill>
                <a:schemeClr val="tx2"/>
              </a:solidFill>
            </a:endParaRPr>
          </a:p>
        </p:txBody>
      </p:sp>
      <p:sp>
        <p:nvSpPr>
          <p:cNvPr id="17" name="圓角矩形 16">
            <a:extLst>
              <a:ext uri="{FF2B5EF4-FFF2-40B4-BE49-F238E27FC236}">
                <a16:creationId xmlns="" xmlns:a16="http://schemas.microsoft.com/office/drawing/2014/main" id="{0FCF81E8-FB2F-104F-BC18-3801ABCFF699}"/>
              </a:ext>
            </a:extLst>
          </p:cNvPr>
          <p:cNvSpPr/>
          <p:nvPr/>
        </p:nvSpPr>
        <p:spPr>
          <a:xfrm>
            <a:off x="7758342" y="981522"/>
            <a:ext cx="4169512" cy="5580000"/>
          </a:xfrm>
          <a:prstGeom prst="roundRect">
            <a:avLst>
              <a:gd name="adj" fmla="val 2729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kumimoji="1"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1" name="群組 20">
            <a:extLst>
              <a:ext uri="{FF2B5EF4-FFF2-40B4-BE49-F238E27FC236}">
                <a16:creationId xmlns="" xmlns:a16="http://schemas.microsoft.com/office/drawing/2014/main" id="{532A525A-EAAF-2443-89AF-929847822B17}"/>
              </a:ext>
            </a:extLst>
          </p:cNvPr>
          <p:cNvGrpSpPr/>
          <p:nvPr/>
        </p:nvGrpSpPr>
        <p:grpSpPr>
          <a:xfrm>
            <a:off x="483767" y="2493690"/>
            <a:ext cx="2160000" cy="3412824"/>
            <a:chOff x="483767" y="2897290"/>
            <a:chExt cx="2160000" cy="3412824"/>
          </a:xfrm>
        </p:grpSpPr>
        <p:sp>
          <p:nvSpPr>
            <p:cNvPr id="9" name="圓角矩形 8">
              <a:extLst>
                <a:ext uri="{FF2B5EF4-FFF2-40B4-BE49-F238E27FC236}">
                  <a16:creationId xmlns="" xmlns:a16="http://schemas.microsoft.com/office/drawing/2014/main" id="{C70BBF4B-952D-814E-9AA4-439F89BAC831}"/>
                </a:ext>
              </a:extLst>
            </p:cNvPr>
            <p:cNvSpPr/>
            <p:nvPr/>
          </p:nvSpPr>
          <p:spPr>
            <a:xfrm>
              <a:off x="483767" y="3538114"/>
              <a:ext cx="2160000" cy="2772000"/>
            </a:xfrm>
            <a:prstGeom prst="roundRect">
              <a:avLst>
                <a:gd name="adj" fmla="val 6112"/>
              </a:avLst>
            </a:prstGeom>
            <a:noFill/>
            <a:ln w="19050">
              <a:solidFill>
                <a:schemeClr val="bg1">
                  <a:lumMod val="65000"/>
                </a:schemeClr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kumimoji="1"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8" name="內容版面配置區 2">
              <a:extLst>
                <a:ext uri="{FF2B5EF4-FFF2-40B4-BE49-F238E27FC236}">
                  <a16:creationId xmlns="" xmlns:a16="http://schemas.microsoft.com/office/drawing/2014/main" id="{25203CF1-6A3A-6946-A9AA-83E7F86CBE38}"/>
                </a:ext>
              </a:extLst>
            </p:cNvPr>
            <p:cNvSpPr txBox="1">
              <a:spLocks/>
            </p:cNvSpPr>
            <p:nvPr/>
          </p:nvSpPr>
          <p:spPr>
            <a:xfrm>
              <a:off x="516751" y="2897290"/>
              <a:ext cx="2094032" cy="2879849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484687" indent="-370392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Calibri" panose="020F0502020204030204" pitchFamily="34" charset="0"/>
                <a:buChar char="▪"/>
                <a:tabLst/>
                <a:defRPr sz="360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1pPr>
              <a:lvl2pPr marL="831798" indent="-355578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Arial" pitchFamily="34" charset="0"/>
                <a:buChar char="–"/>
                <a:defRPr sz="3600" b="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2pPr>
              <a:lvl3pPr marL="960905" indent="0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Arial" pitchFamily="34" charset="0"/>
                <a:buNone/>
                <a:defRPr sz="360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3pPr>
              <a:lvl4pPr marL="2133463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743023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352584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962146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571704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81266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14295" indent="0" algn="ctr">
                <a:buNone/>
              </a:pPr>
              <a:r>
                <a:rPr lang="zh-TW" altLang="en-US" b="1" dirty="0"/>
                <a:t>文字</a:t>
              </a:r>
              <a:endParaRPr lang="en-US" altLang="zh-TW" b="1" dirty="0"/>
            </a:p>
            <a:p>
              <a:pPr marL="269875" indent="-155575"/>
              <a:r>
                <a:rPr lang="zh-TW" altLang="en-US" sz="3200" dirty="0"/>
                <a:t>抄寫</a:t>
              </a:r>
              <a:endParaRPr lang="en-US" altLang="zh-TW" sz="3200" dirty="0"/>
            </a:p>
            <a:p>
              <a:pPr marL="269875" indent="-155575"/>
              <a:r>
                <a:rPr lang="zh-TW" altLang="en-US" sz="3200" dirty="0"/>
                <a:t>書籍印刷</a:t>
              </a:r>
            </a:p>
            <a:p>
              <a:pPr marL="114295" indent="0">
                <a:buFont typeface="Calibri" panose="020F0502020204030204" pitchFamily="34" charset="0"/>
                <a:buNone/>
              </a:pPr>
              <a:endParaRPr lang="zh-TW" altLang="en-US" dirty="0"/>
            </a:p>
          </p:txBody>
        </p:sp>
      </p:grpSp>
      <p:sp>
        <p:nvSpPr>
          <p:cNvPr id="22" name="內容版面配置區 2">
            <a:extLst>
              <a:ext uri="{FF2B5EF4-FFF2-40B4-BE49-F238E27FC236}">
                <a16:creationId xmlns="" xmlns:a16="http://schemas.microsoft.com/office/drawing/2014/main" id="{F12287E7-92FB-E446-810E-0113A78058AA}"/>
              </a:ext>
            </a:extLst>
          </p:cNvPr>
          <p:cNvSpPr txBox="1">
            <a:spLocks/>
          </p:cNvSpPr>
          <p:nvPr/>
        </p:nvSpPr>
        <p:spPr>
          <a:xfrm>
            <a:off x="8731298" y="1196580"/>
            <a:ext cx="2223600" cy="6490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295" indent="0" algn="ctr">
              <a:buFont typeface="Calibri" panose="020F0502020204030204" pitchFamily="34" charset="0"/>
              <a:buNone/>
            </a:pPr>
            <a:r>
              <a:rPr lang="zh-TW" altLang="en-US" b="1" dirty="0">
                <a:solidFill>
                  <a:schemeClr val="tx2"/>
                </a:solidFill>
              </a:rPr>
              <a:t>現在</a:t>
            </a:r>
            <a:endParaRPr lang="en-US" altLang="zh-TW" b="1" dirty="0">
              <a:solidFill>
                <a:schemeClr val="tx2"/>
              </a:solidFill>
            </a:endParaRPr>
          </a:p>
        </p:txBody>
      </p:sp>
      <p:sp>
        <p:nvSpPr>
          <p:cNvPr id="23" name="內容版面配置區 2">
            <a:extLst>
              <a:ext uri="{FF2B5EF4-FFF2-40B4-BE49-F238E27FC236}">
                <a16:creationId xmlns="" xmlns:a16="http://schemas.microsoft.com/office/drawing/2014/main" id="{7381CB86-5820-4446-B9CD-7C2C01AB66D8}"/>
              </a:ext>
            </a:extLst>
          </p:cNvPr>
          <p:cNvSpPr txBox="1">
            <a:spLocks/>
          </p:cNvSpPr>
          <p:nvPr/>
        </p:nvSpPr>
        <p:spPr>
          <a:xfrm>
            <a:off x="7935152" y="2559392"/>
            <a:ext cx="3815893" cy="159048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7325" indent="-187325"/>
            <a:r>
              <a:rPr lang="zh-TW" altLang="en-US" sz="3200" dirty="0"/>
              <a:t>經由數位化存放在電腦或行動載具中。</a:t>
            </a:r>
          </a:p>
          <a:p>
            <a:pPr marL="114295" indent="0">
              <a:buFont typeface="Calibri" panose="020F0502020204030204" pitchFamily="34" charset="0"/>
              <a:buNone/>
            </a:pPr>
            <a:endParaRPr lang="zh-TW" altLang="en-US" sz="3200" dirty="0"/>
          </a:p>
        </p:txBody>
      </p:sp>
      <p:grpSp>
        <p:nvGrpSpPr>
          <p:cNvPr id="29" name="群組 28">
            <a:extLst>
              <a:ext uri="{FF2B5EF4-FFF2-40B4-BE49-F238E27FC236}">
                <a16:creationId xmlns="" xmlns:a16="http://schemas.microsoft.com/office/drawing/2014/main" id="{559F77B7-B2D5-6740-AE02-6E2787E312D3}"/>
              </a:ext>
            </a:extLst>
          </p:cNvPr>
          <p:cNvGrpSpPr/>
          <p:nvPr/>
        </p:nvGrpSpPr>
        <p:grpSpPr>
          <a:xfrm>
            <a:off x="7940578" y="3789834"/>
            <a:ext cx="3805040" cy="2441369"/>
            <a:chOff x="7960885" y="4019339"/>
            <a:chExt cx="3805040" cy="2441369"/>
          </a:xfrm>
        </p:grpSpPr>
        <p:grpSp>
          <p:nvGrpSpPr>
            <p:cNvPr id="28" name="群組 27">
              <a:extLst>
                <a:ext uri="{FF2B5EF4-FFF2-40B4-BE49-F238E27FC236}">
                  <a16:creationId xmlns="" xmlns:a16="http://schemas.microsoft.com/office/drawing/2014/main" id="{5AE04DE9-51DB-404D-ACC1-4D4080E78894}"/>
                </a:ext>
              </a:extLst>
            </p:cNvPr>
            <p:cNvGrpSpPr/>
            <p:nvPr/>
          </p:nvGrpSpPr>
          <p:grpSpPr>
            <a:xfrm>
              <a:off x="10354547" y="6214487"/>
              <a:ext cx="1411378" cy="246221"/>
              <a:chOff x="6721886" y="6301202"/>
              <a:chExt cx="1411378" cy="246221"/>
            </a:xfrm>
          </p:grpSpPr>
          <p:pic>
            <p:nvPicPr>
              <p:cNvPr id="24" name="Picture 9" descr="D:\工作\0_DOWN\中自PPT\CC標誌\by.png">
                <a:extLst>
                  <a:ext uri="{FF2B5EF4-FFF2-40B4-BE49-F238E27FC236}">
                    <a16:creationId xmlns="" xmlns:a16="http://schemas.microsoft.com/office/drawing/2014/main" id="{6E6B7FBD-702F-9447-A707-9D814C8F212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517041" y="6331423"/>
                <a:ext cx="616223" cy="216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5" name="矩形 2">
                <a:extLst>
                  <a:ext uri="{FF2B5EF4-FFF2-40B4-BE49-F238E27FC236}">
                    <a16:creationId xmlns="" xmlns:a16="http://schemas.microsoft.com/office/drawing/2014/main" id="{8878F56E-7493-9642-842E-1746D04AAE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21886" y="6301202"/>
                <a:ext cx="822661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buFont typeface="新細明體" charset="-120"/>
                  <a:buChar char="․"/>
                  <a:defRPr kumimoji="1" sz="3600">
                    <a:solidFill>
                      <a:schemeClr val="tx1"/>
                    </a:solidFill>
                    <a:latin typeface="新細明體" charset="-120"/>
                    <a:ea typeface="新細明體" charset="-120"/>
                  </a:defRPr>
                </a:lvl1pPr>
                <a:lvl2pPr marL="742950" indent="-285750" eaLnBrk="0" hangingPunct="0">
                  <a:buFont typeface="新細明體" charset="-120"/>
                  <a:buChar char="․"/>
                  <a:defRPr kumimoji="1" sz="3200">
                    <a:solidFill>
                      <a:schemeClr val="tx1"/>
                    </a:solidFill>
                    <a:latin typeface="新細明體" charset="-120"/>
                    <a:ea typeface="新細明體" charset="-120"/>
                  </a:defRPr>
                </a:lvl2pPr>
                <a:lvl3pPr marL="1143000" indent="-228600" eaLnBrk="0" hangingPunct="0">
                  <a:buFont typeface="新細明體" charset="-120"/>
                  <a:buChar char="․"/>
                  <a:defRPr kumimoji="1" sz="2800">
                    <a:solidFill>
                      <a:schemeClr val="tx1"/>
                    </a:solidFill>
                    <a:latin typeface="新細明體" charset="-120"/>
                    <a:ea typeface="新細明體" charset="-120"/>
                  </a:defRPr>
                </a:lvl3pPr>
                <a:lvl4pPr marL="1600200" indent="-228600" eaLnBrk="0" hangingPunct="0">
                  <a:buFont typeface="Arial" charset="0"/>
                  <a:buChar char="–"/>
                  <a:defRPr kumimoji="1" sz="2000">
                    <a:solidFill>
                      <a:schemeClr val="tx1"/>
                    </a:solidFill>
                    <a:latin typeface="新細明體" charset="-120"/>
                    <a:ea typeface="新細明體" charset="-120"/>
                  </a:defRPr>
                </a:lvl4pPr>
                <a:lvl5pPr marL="2057400" indent="-228600" eaLnBrk="0" hangingPunct="0">
                  <a:buFont typeface="Arial" charset="0"/>
                  <a:buChar char="»"/>
                  <a:defRPr kumimoji="1" sz="2000">
                    <a:solidFill>
                      <a:schemeClr val="tx1"/>
                    </a:solidFill>
                    <a:latin typeface="新細明體" charset="-12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kumimoji="1" sz="2000">
                    <a:solidFill>
                      <a:schemeClr val="tx1"/>
                    </a:solidFill>
                    <a:latin typeface="新細明體" charset="-12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kumimoji="1" sz="2000">
                    <a:solidFill>
                      <a:schemeClr val="tx1"/>
                    </a:solidFill>
                    <a:latin typeface="新細明體" charset="-12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kumimoji="1" sz="2000">
                    <a:solidFill>
                      <a:schemeClr val="tx1"/>
                    </a:solidFill>
                    <a:latin typeface="新細明體" charset="-12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kumimoji="1" sz="2000">
                    <a:solidFill>
                      <a:schemeClr val="tx1"/>
                    </a:solidFill>
                    <a:latin typeface="新細明體" charset="-120"/>
                    <a:ea typeface="新細明體" charset="-120"/>
                  </a:defRPr>
                </a:lvl9pPr>
              </a:lstStyle>
              <a:p>
                <a:pPr eaLnBrk="1" hangingPunct="1">
                  <a:buNone/>
                </a:pPr>
                <a:r>
                  <a:rPr lang="en-US" altLang="zh-TW" sz="1000" dirty="0" err="1">
                    <a:latin typeface="Arial" charset="0"/>
                    <a:cs typeface="Arial" charset="0"/>
                  </a:rPr>
                  <a:t>newsonline</a:t>
                </a:r>
                <a:endParaRPr lang="zh-TW" altLang="en-US" sz="1000" dirty="0">
                  <a:latin typeface="Arial" charset="0"/>
                  <a:cs typeface="Arial" charset="0"/>
                </a:endParaRPr>
              </a:p>
            </p:txBody>
          </p:sp>
        </p:grpSp>
        <p:pic>
          <p:nvPicPr>
            <p:cNvPr id="27" name="圖片 26">
              <a:extLst>
                <a:ext uri="{FF2B5EF4-FFF2-40B4-BE49-F238E27FC236}">
                  <a16:creationId xmlns="" xmlns:a16="http://schemas.microsoft.com/office/drawing/2014/main" id="{D7C751AF-32F0-C94E-88B0-2C8A5396395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60885" y="4019339"/>
              <a:ext cx="3805040" cy="21312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6658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2" grpId="0"/>
      <p:bldP spid="23" grpId="0"/>
    </p:bldLst>
  </p:timing>
</p:sld>
</file>

<file path=ppt/theme/theme1.xml><?xml version="1.0" encoding="utf-8"?>
<a:theme xmlns:a="http://schemas.openxmlformats.org/drawingml/2006/main" name="生活科技_課文">
  <a:themeElements>
    <a:clrScheme name="自訂 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</a:spPr>
      <a:bodyPr wrap="none" rtlCol="0" anchor="ctr">
        <a:spAutoFit/>
      </a:bodyPr>
      <a:lstStyle>
        <a:defPPr algn="ctr">
          <a:defRPr sz="3600" dirty="0">
            <a:latin typeface="微軟正黑體" panose="020B0604030504040204" pitchFamily="34" charset="-120"/>
            <a:ea typeface="微軟正黑體" panose="020B0604030504040204" pitchFamily="34" charset="-120"/>
          </a:defRPr>
        </a:defPPr>
      </a:lstStyle>
    </a:spDef>
    <a:lnDef>
      <a:spPr>
        <a:ln w="28575" cap="rnd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3600" dirty="0">
            <a:latin typeface="微軟正黑體" panose="020B0604030504040204" pitchFamily="34" charset="-120"/>
            <a:ea typeface="微軟正黑體" panose="020B0604030504040204" pitchFamily="34" charset="-12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9271</TotalTime>
  <Words>1873</Words>
  <Application>Microsoft Office PowerPoint</Application>
  <PresentationFormat>自訂</PresentationFormat>
  <Paragraphs>466</Paragraphs>
  <Slides>72</Slides>
  <Notes>4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72</vt:i4>
      </vt:variant>
    </vt:vector>
  </HeadingPairs>
  <TitlesOfParts>
    <vt:vector size="79" baseType="lpstr">
      <vt:lpstr>微軟正黑體</vt:lpstr>
      <vt:lpstr>新細明體</vt:lpstr>
      <vt:lpstr>標楷體</vt:lpstr>
      <vt:lpstr>Arial</vt:lpstr>
      <vt:lpstr>Calibri</vt:lpstr>
      <vt:lpstr>Wingdings</vt:lpstr>
      <vt:lpstr>生活科技_課文</vt:lpstr>
      <vt:lpstr>數位化概念</vt:lpstr>
      <vt:lpstr>PowerPoint 簡報</vt:lpstr>
      <vt:lpstr>PowerPoint 簡報</vt:lpstr>
      <vt:lpstr>愛琴海名字的由來？</vt:lpstr>
      <vt:lpstr>黑帆、白帆</vt:lpstr>
      <vt:lpstr>PowerPoint 簡報</vt:lpstr>
      <vt:lpstr>黑帆白帆、黃絲帶的意義？</vt:lpstr>
      <vt:lpstr>1. 認識數位化</vt:lpstr>
      <vt:lpstr>數位化</vt:lpstr>
      <vt:lpstr>數位化</vt:lpstr>
      <vt:lpstr>開關標示</vt:lpstr>
      <vt:lpstr>生活中的二元密碼？</vt:lpstr>
      <vt:lpstr>燈光傳情</vt:lpstr>
      <vt:lpstr>2. 二進位數字系統</vt:lpstr>
      <vt:lpstr>生活中的各種進位制</vt:lpstr>
      <vt:lpstr>WHY 2進位、8進位、16進位</vt:lpstr>
      <vt:lpstr>進位轉換</vt:lpstr>
      <vt:lpstr>心電感應：你的生日是哪一天？</vt:lpstr>
      <vt:lpstr>PowerPoint 簡報</vt:lpstr>
      <vt:lpstr>3. 資料儲存單位</vt:lpstr>
      <vt:lpstr>位元（bit）</vt:lpstr>
      <vt:lpstr>位元數與表示的數字</vt:lpstr>
      <vt:lpstr>位元組（byte）</vt:lpstr>
      <vt:lpstr>容量大小</vt:lpstr>
      <vt:lpstr>1．1 數位化概念 結束</vt:lpstr>
      <vt:lpstr>1. 正整數數位化</vt:lpstr>
      <vt:lpstr>2. 文字數位化</vt:lpstr>
      <vt:lpstr>Big-5 code（大五碼）</vt:lpstr>
      <vt:lpstr>Unicode（萬國碼）</vt:lpstr>
      <vt:lpstr>PowerPoint 簡報</vt:lpstr>
      <vt:lpstr>Review &amp; Summary</vt:lpstr>
      <vt:lpstr>聲音數位化</vt:lpstr>
      <vt:lpstr>聲音</vt:lpstr>
      <vt:lpstr>影響聲音的三要素</vt:lpstr>
      <vt:lpstr>影響聲音的三要素</vt:lpstr>
      <vt:lpstr>影響聲音的三要素</vt:lpstr>
      <vt:lpstr>1. 聲音的取樣</vt:lpstr>
      <vt:lpstr>聲音的取樣</vt:lpstr>
      <vt:lpstr>聲音的取樣</vt:lpstr>
      <vt:lpstr>PowerPoint 簡報</vt:lpstr>
      <vt:lpstr>2. 聲音的量化</vt:lpstr>
      <vt:lpstr>聲音的量化</vt:lpstr>
      <vt:lpstr>聲音的量化</vt:lpstr>
      <vt:lpstr>Ex：</vt:lpstr>
      <vt:lpstr>聲音的量化</vt:lpstr>
      <vt:lpstr>PowerPoint 簡報</vt:lpstr>
      <vt:lpstr>PowerPoint 簡報</vt:lpstr>
      <vt:lpstr>3. 聲音的編修</vt:lpstr>
      <vt:lpstr>聲音的編修</vt:lpstr>
      <vt:lpstr>介面說明</vt:lpstr>
      <vt:lpstr>PowerPoint 簡報</vt:lpstr>
      <vt:lpstr>1．3 聲音數位化 結束</vt:lpstr>
      <vt:lpstr>影像數位化</vt:lpstr>
      <vt:lpstr>1. 認識數位影像</vt:lpstr>
      <vt:lpstr>常見的數位影像</vt:lpstr>
      <vt:lpstr>點陣圖</vt:lpstr>
      <vt:lpstr>影像的解析度</vt:lpstr>
      <vt:lpstr>向量圖</vt:lpstr>
      <vt:lpstr>2. 影像的取樣</vt:lpstr>
      <vt:lpstr>影像的取樣</vt:lpstr>
      <vt:lpstr>影像的取樣</vt:lpstr>
      <vt:lpstr>3. 影像的量化</vt:lpstr>
      <vt:lpstr>灰階影像</vt:lpstr>
      <vt:lpstr>灰階影像</vt:lpstr>
      <vt:lpstr>彩色影像</vt:lpstr>
      <vt:lpstr>彩色影像</vt:lpstr>
      <vt:lpstr>彩色影像</vt:lpstr>
      <vt:lpstr>常見的影像格式</vt:lpstr>
      <vt:lpstr>常見的聲音格式</vt:lpstr>
      <vt:lpstr>常見的聲音格式</vt:lpstr>
      <vt:lpstr>4. 影像的編修</vt:lpstr>
      <vt:lpstr>1．4 影像數位化 結束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康育豪</dc:creator>
  <cp:lastModifiedBy>Teacher</cp:lastModifiedBy>
  <cp:revision>758</cp:revision>
  <cp:lastPrinted>2020-11-06T02:27:12Z</cp:lastPrinted>
  <dcterms:created xsi:type="dcterms:W3CDTF">2019-04-23T05:53:25Z</dcterms:created>
  <dcterms:modified xsi:type="dcterms:W3CDTF">2022-02-18T23:42:07Z</dcterms:modified>
</cp:coreProperties>
</file>