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metadata" ContentType="application/binary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6"/>
  </p:notesMasterIdLst>
  <p:sldIdLst>
    <p:sldId id="259" r:id="rId5"/>
  </p:sldIdLst>
  <p:sldSz cx="9144000" cy="6858000" type="screen4x3"/>
  <p:notesSz cx="7099300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hz3PvIZISQhUtQsTBRRYYCb2XQ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2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22" Type="http://customschemas.google.com/relationships/presentationmetadata" Target="meta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心淵 楊" userId="6578a573-d899-4191-b58d-fb25623255e7" providerId="ADAL" clId="{80C8680F-8A48-4AC8-8B67-8FF01D04C3E5}"/>
    <pc:docChg chg="undo custSel addSld delSld modSld">
      <pc:chgData name="心淵 楊" userId="6578a573-d899-4191-b58d-fb25623255e7" providerId="ADAL" clId="{80C8680F-8A48-4AC8-8B67-8FF01D04C3E5}" dt="2021-11-17T03:26:05.603" v="64" actId="478"/>
      <pc:docMkLst>
        <pc:docMk/>
      </pc:docMkLst>
      <pc:sldChg chg="del">
        <pc:chgData name="心淵 楊" userId="6578a573-d899-4191-b58d-fb25623255e7" providerId="ADAL" clId="{80C8680F-8A48-4AC8-8B67-8FF01D04C3E5}" dt="2021-11-17T01:55:06.773" v="0" actId="2696"/>
        <pc:sldMkLst>
          <pc:docMk/>
          <pc:sldMk cId="0" sldId="256"/>
        </pc:sldMkLst>
      </pc:sldChg>
      <pc:sldChg chg="del">
        <pc:chgData name="心淵 楊" userId="6578a573-d899-4191-b58d-fb25623255e7" providerId="ADAL" clId="{80C8680F-8A48-4AC8-8B67-8FF01D04C3E5}" dt="2021-11-17T01:55:09.019" v="2" actId="2696"/>
        <pc:sldMkLst>
          <pc:docMk/>
          <pc:sldMk cId="0" sldId="257"/>
        </pc:sldMkLst>
      </pc:sldChg>
      <pc:sldChg chg="addSp delSp modSp">
        <pc:chgData name="心淵 楊" userId="6578a573-d899-4191-b58d-fb25623255e7" providerId="ADAL" clId="{80C8680F-8A48-4AC8-8B67-8FF01D04C3E5}" dt="2021-11-17T01:57:47.051" v="39" actId="478"/>
        <pc:sldMkLst>
          <pc:docMk/>
          <pc:sldMk cId="0" sldId="259"/>
        </pc:sldMkLst>
        <pc:spChg chg="add del mod">
          <ac:chgData name="心淵 楊" userId="6578a573-d899-4191-b58d-fb25623255e7" providerId="ADAL" clId="{80C8680F-8A48-4AC8-8B67-8FF01D04C3E5}" dt="2021-11-17T01:56:40.934" v="21" actId="478"/>
          <ac:spMkLst>
            <pc:docMk/>
            <pc:sldMk cId="0" sldId="259"/>
            <ac:spMk id="2" creationId="{9D87A8E6-50EB-4C81-8CC2-37C64E9F3DCD}"/>
          </ac:spMkLst>
        </pc:spChg>
        <pc:spChg chg="add del mod">
          <ac:chgData name="心淵 楊" userId="6578a573-d899-4191-b58d-fb25623255e7" providerId="ADAL" clId="{80C8680F-8A48-4AC8-8B67-8FF01D04C3E5}" dt="2021-11-17T01:56:45.107" v="23" actId="478"/>
          <ac:spMkLst>
            <pc:docMk/>
            <pc:sldMk cId="0" sldId="259"/>
            <ac:spMk id="3" creationId="{607DD85D-B362-4986-9A96-D1357A2058DD}"/>
          </ac:spMkLst>
        </pc:spChg>
        <pc:spChg chg="del">
          <ac:chgData name="心淵 楊" userId="6578a573-d899-4191-b58d-fb25623255e7" providerId="ADAL" clId="{80C8680F-8A48-4AC8-8B67-8FF01D04C3E5}" dt="2021-11-17T01:57:47.051" v="39" actId="478"/>
          <ac:spMkLst>
            <pc:docMk/>
            <pc:sldMk cId="0" sldId="259"/>
            <ac:spMk id="161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5:38.661" v="3" actId="478"/>
          <ac:spMkLst>
            <pc:docMk/>
            <pc:sldMk cId="0" sldId="259"/>
            <ac:spMk id="16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5:38.661" v="3" actId="478"/>
          <ac:spMkLst>
            <pc:docMk/>
            <pc:sldMk cId="0" sldId="259"/>
            <ac:spMk id="165" creationId="{00000000-0000-0000-0000-000000000000}"/>
          </ac:spMkLst>
        </pc:spChg>
      </pc:sldChg>
      <pc:sldChg chg="delSp modSp">
        <pc:chgData name="心淵 楊" userId="6578a573-d899-4191-b58d-fb25623255e7" providerId="ADAL" clId="{80C8680F-8A48-4AC8-8B67-8FF01D04C3E5}" dt="2021-11-17T01:57:44.131" v="38" actId="478"/>
        <pc:sldMkLst>
          <pc:docMk/>
          <pc:sldMk cId="0" sldId="260"/>
        </pc:sldMkLst>
        <pc:spChg chg="del">
          <ac:chgData name="心淵 楊" userId="6578a573-d899-4191-b58d-fb25623255e7" providerId="ADAL" clId="{80C8680F-8A48-4AC8-8B67-8FF01D04C3E5}" dt="2021-11-17T01:57:44.131" v="38" actId="478"/>
          <ac:spMkLst>
            <pc:docMk/>
            <pc:sldMk cId="0" sldId="260"/>
            <ac:spMk id="171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1.915" v="28" actId="478"/>
          <ac:spMkLst>
            <pc:docMk/>
            <pc:sldMk cId="0" sldId="260"/>
            <ac:spMk id="17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75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76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77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78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79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80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1.053" v="27" actId="478"/>
          <ac:spMkLst>
            <pc:docMk/>
            <pc:sldMk cId="0" sldId="260"/>
            <ac:spMk id="181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6.762" v="25" actId="478"/>
          <ac:spMkLst>
            <pc:docMk/>
            <pc:sldMk cId="0" sldId="260"/>
            <ac:spMk id="182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83" creationId="{00000000-0000-0000-0000-000000000000}"/>
          </ac:spMkLst>
        </pc:spChg>
        <pc:spChg chg="del mod">
          <ac:chgData name="心淵 楊" userId="6578a573-d899-4191-b58d-fb25623255e7" providerId="ADAL" clId="{80C8680F-8A48-4AC8-8B67-8FF01D04C3E5}" dt="2021-11-17T01:57:01.053" v="27" actId="478"/>
          <ac:spMkLst>
            <pc:docMk/>
            <pc:sldMk cId="0" sldId="260"/>
            <ac:spMk id="18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85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86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87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88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89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90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6:54.293" v="24" actId="478"/>
          <ac:spMkLst>
            <pc:docMk/>
            <pc:sldMk cId="0" sldId="260"/>
            <ac:spMk id="191" creationId="{00000000-0000-0000-0000-000000000000}"/>
          </ac:spMkLst>
        </pc:spChg>
      </pc:sldChg>
      <pc:sldChg chg="delSp">
        <pc:chgData name="心淵 楊" userId="6578a573-d899-4191-b58d-fb25623255e7" providerId="ADAL" clId="{80C8680F-8A48-4AC8-8B67-8FF01D04C3E5}" dt="2021-11-17T01:57:40.372" v="37" actId="478"/>
        <pc:sldMkLst>
          <pc:docMk/>
          <pc:sldMk cId="0" sldId="261"/>
        </pc:sldMkLst>
        <pc:spChg chg="del">
          <ac:chgData name="心淵 楊" userId="6578a573-d899-4191-b58d-fb25623255e7" providerId="ADAL" clId="{80C8680F-8A48-4AC8-8B67-8FF01D04C3E5}" dt="2021-11-17T01:57:40.372" v="37" actId="478"/>
          <ac:spMkLst>
            <pc:docMk/>
            <pc:sldMk cId="0" sldId="261"/>
            <ac:spMk id="197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0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1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2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3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6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11.090" v="30" actId="478"/>
          <ac:spMkLst>
            <pc:docMk/>
            <pc:sldMk cId="0" sldId="261"/>
            <ac:spMk id="207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8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09.173" v="29" actId="478"/>
          <ac:spMkLst>
            <pc:docMk/>
            <pc:sldMk cId="0" sldId="261"/>
            <ac:spMk id="209" creationId="{00000000-0000-0000-0000-000000000000}"/>
          </ac:spMkLst>
        </pc:spChg>
      </pc:sldChg>
      <pc:sldChg chg="delSp">
        <pc:chgData name="心淵 楊" userId="6578a573-d899-4191-b58d-fb25623255e7" providerId="ADAL" clId="{80C8680F-8A48-4AC8-8B67-8FF01D04C3E5}" dt="2021-11-17T01:57:37.802" v="36" actId="478"/>
        <pc:sldMkLst>
          <pc:docMk/>
          <pc:sldMk cId="0" sldId="262"/>
        </pc:sldMkLst>
        <pc:spChg chg="del">
          <ac:chgData name="心淵 楊" userId="6578a573-d899-4191-b58d-fb25623255e7" providerId="ADAL" clId="{80C8680F-8A48-4AC8-8B67-8FF01D04C3E5}" dt="2021-11-17T01:57:37.802" v="36" actId="478"/>
          <ac:spMkLst>
            <pc:docMk/>
            <pc:sldMk cId="0" sldId="262"/>
            <ac:spMk id="215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18.253" v="31" actId="478"/>
          <ac:spMkLst>
            <pc:docMk/>
            <pc:sldMk cId="0" sldId="262"/>
            <ac:spMk id="218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18.253" v="31" actId="478"/>
          <ac:spMkLst>
            <pc:docMk/>
            <pc:sldMk cId="0" sldId="262"/>
            <ac:spMk id="219" creationId="{00000000-0000-0000-0000-000000000000}"/>
          </ac:spMkLst>
        </pc:spChg>
      </pc:sldChg>
      <pc:sldChg chg="delSp">
        <pc:chgData name="心淵 楊" userId="6578a573-d899-4191-b58d-fb25623255e7" providerId="ADAL" clId="{80C8680F-8A48-4AC8-8B67-8FF01D04C3E5}" dt="2021-11-17T01:57:32.027" v="34" actId="478"/>
        <pc:sldMkLst>
          <pc:docMk/>
          <pc:sldMk cId="0" sldId="263"/>
        </pc:sldMkLst>
        <pc:spChg chg="del">
          <ac:chgData name="心淵 楊" userId="6578a573-d899-4191-b58d-fb25623255e7" providerId="ADAL" clId="{80C8680F-8A48-4AC8-8B67-8FF01D04C3E5}" dt="2021-11-17T01:57:32.027" v="34" actId="478"/>
          <ac:spMkLst>
            <pc:docMk/>
            <pc:sldMk cId="0" sldId="263"/>
            <ac:spMk id="225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21.987" v="32" actId="478"/>
          <ac:spMkLst>
            <pc:docMk/>
            <pc:sldMk cId="0" sldId="263"/>
            <ac:spMk id="228" creationId="{00000000-0000-0000-0000-000000000000}"/>
          </ac:spMkLst>
        </pc:spChg>
      </pc:sldChg>
      <pc:sldChg chg="delSp">
        <pc:chgData name="心淵 楊" userId="6578a573-d899-4191-b58d-fb25623255e7" providerId="ADAL" clId="{80C8680F-8A48-4AC8-8B67-8FF01D04C3E5}" dt="2021-11-17T01:57:35.080" v="35" actId="478"/>
        <pc:sldMkLst>
          <pc:docMk/>
          <pc:sldMk cId="0" sldId="264"/>
        </pc:sldMkLst>
        <pc:spChg chg="del">
          <ac:chgData name="心淵 楊" userId="6578a573-d899-4191-b58d-fb25623255e7" providerId="ADAL" clId="{80C8680F-8A48-4AC8-8B67-8FF01D04C3E5}" dt="2021-11-17T01:57:35.080" v="35" actId="478"/>
          <ac:spMkLst>
            <pc:docMk/>
            <pc:sldMk cId="0" sldId="264"/>
            <ac:spMk id="23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1:57:26.012" v="33" actId="478"/>
          <ac:spMkLst>
            <pc:docMk/>
            <pc:sldMk cId="0" sldId="264"/>
            <ac:spMk id="237" creationId="{00000000-0000-0000-0000-000000000000}"/>
          </ac:spMkLst>
        </pc:spChg>
      </pc:sldChg>
      <pc:sldChg chg="del">
        <pc:chgData name="心淵 楊" userId="6578a573-d899-4191-b58d-fb25623255e7" providerId="ADAL" clId="{80C8680F-8A48-4AC8-8B67-8FF01D04C3E5}" dt="2021-11-17T03:23:51.562" v="40" actId="2696"/>
        <pc:sldMkLst>
          <pc:docMk/>
          <pc:sldMk cId="0" sldId="265"/>
        </pc:sldMkLst>
      </pc:sldChg>
      <pc:sldChg chg="addSp delSp modSp">
        <pc:chgData name="心淵 楊" userId="6578a573-d899-4191-b58d-fb25623255e7" providerId="ADAL" clId="{80C8680F-8A48-4AC8-8B67-8FF01D04C3E5}" dt="2021-11-17T03:26:05.603" v="64" actId="478"/>
        <pc:sldMkLst>
          <pc:docMk/>
          <pc:sldMk cId="0" sldId="266"/>
        </pc:sldMkLst>
        <pc:spChg chg="add del">
          <ac:chgData name="心淵 楊" userId="6578a573-d899-4191-b58d-fb25623255e7" providerId="ADAL" clId="{80C8680F-8A48-4AC8-8B67-8FF01D04C3E5}" dt="2021-11-17T03:26:05.603" v="64" actId="478"/>
          <ac:spMkLst>
            <pc:docMk/>
            <pc:sldMk cId="0" sldId="266"/>
            <ac:spMk id="289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3.943" v="42" actId="478"/>
          <ac:spMkLst>
            <pc:docMk/>
            <pc:sldMk cId="0" sldId="266"/>
            <ac:spMk id="290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1.263" v="41" actId="478"/>
          <ac:spMkLst>
            <pc:docMk/>
            <pc:sldMk cId="0" sldId="266"/>
            <ac:spMk id="291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3.943" v="42" actId="478"/>
          <ac:spMkLst>
            <pc:docMk/>
            <pc:sldMk cId="0" sldId="266"/>
            <ac:spMk id="292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3.943" v="42" actId="478"/>
          <ac:spMkLst>
            <pc:docMk/>
            <pc:sldMk cId="0" sldId="266"/>
            <ac:spMk id="293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1.263" v="41" actId="478"/>
          <ac:spMkLst>
            <pc:docMk/>
            <pc:sldMk cId="0" sldId="266"/>
            <ac:spMk id="29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1.263" v="41" actId="478"/>
          <ac:spMkLst>
            <pc:docMk/>
            <pc:sldMk cId="0" sldId="266"/>
            <ac:spMk id="295" creationId="{00000000-0000-0000-0000-000000000000}"/>
          </ac:spMkLst>
        </pc:spChg>
        <pc:spChg chg="del mod">
          <ac:chgData name="心淵 楊" userId="6578a573-d899-4191-b58d-fb25623255e7" providerId="ADAL" clId="{80C8680F-8A48-4AC8-8B67-8FF01D04C3E5}" dt="2021-11-17T03:24:06.120" v="44" actId="478"/>
          <ac:spMkLst>
            <pc:docMk/>
            <pc:sldMk cId="0" sldId="266"/>
            <ac:spMk id="296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1.263" v="41" actId="478"/>
          <ac:spMkLst>
            <pc:docMk/>
            <pc:sldMk cId="0" sldId="266"/>
            <ac:spMk id="297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03.943" v="42" actId="478"/>
          <ac:spMkLst>
            <pc:docMk/>
            <pc:sldMk cId="0" sldId="266"/>
            <ac:spMk id="298" creationId="{00000000-0000-0000-0000-000000000000}"/>
          </ac:spMkLst>
        </pc:spChg>
      </pc:sldChg>
      <pc:sldChg chg="addSp delSp modSp del">
        <pc:chgData name="心淵 楊" userId="6578a573-d899-4191-b58d-fb25623255e7" providerId="ADAL" clId="{80C8680F-8A48-4AC8-8B67-8FF01D04C3E5}" dt="2021-11-17T03:25:49.735" v="59" actId="2696"/>
        <pc:sldMkLst>
          <pc:docMk/>
          <pc:sldMk cId="0" sldId="267"/>
        </pc:sldMkLst>
        <pc:spChg chg="add del mod">
          <ac:chgData name="心淵 楊" userId="6578a573-d899-4191-b58d-fb25623255e7" providerId="ADAL" clId="{80C8680F-8A48-4AC8-8B67-8FF01D04C3E5}" dt="2021-11-17T03:24:14.412" v="46" actId="478"/>
          <ac:spMkLst>
            <pc:docMk/>
            <pc:sldMk cId="0" sldId="267"/>
            <ac:spMk id="3" creationId="{F6CD8B07-750A-4526-93B5-9701D844E44A}"/>
          </ac:spMkLst>
        </pc:spChg>
        <pc:spChg chg="add del">
          <ac:chgData name="心淵 楊" userId="6578a573-d899-4191-b58d-fb25623255e7" providerId="ADAL" clId="{80C8680F-8A48-4AC8-8B67-8FF01D04C3E5}" dt="2021-11-17T03:24:16.991" v="47" actId="478"/>
          <ac:spMkLst>
            <pc:docMk/>
            <pc:sldMk cId="0" sldId="267"/>
            <ac:spMk id="308" creationId="{00000000-0000-0000-0000-000000000000}"/>
          </ac:spMkLst>
        </pc:spChg>
        <pc:spChg chg="add del">
          <ac:chgData name="心淵 楊" userId="6578a573-d899-4191-b58d-fb25623255e7" providerId="ADAL" clId="{80C8680F-8A48-4AC8-8B67-8FF01D04C3E5}" dt="2021-11-17T03:24:16.991" v="47" actId="478"/>
          <ac:spMkLst>
            <pc:docMk/>
            <pc:sldMk cId="0" sldId="267"/>
            <ac:spMk id="309" creationId="{00000000-0000-0000-0000-000000000000}"/>
          </ac:spMkLst>
        </pc:spChg>
        <pc:spChg chg="add del">
          <ac:chgData name="心淵 楊" userId="6578a573-d899-4191-b58d-fb25623255e7" providerId="ADAL" clId="{80C8680F-8A48-4AC8-8B67-8FF01D04C3E5}" dt="2021-11-17T03:24:16.991" v="47" actId="478"/>
          <ac:spMkLst>
            <pc:docMk/>
            <pc:sldMk cId="0" sldId="267"/>
            <ac:spMk id="310" creationId="{00000000-0000-0000-0000-000000000000}"/>
          </ac:spMkLst>
        </pc:spChg>
        <pc:spChg chg="add del">
          <ac:chgData name="心淵 楊" userId="6578a573-d899-4191-b58d-fb25623255e7" providerId="ADAL" clId="{80C8680F-8A48-4AC8-8B67-8FF01D04C3E5}" dt="2021-11-17T03:24:16.991" v="47" actId="478"/>
          <ac:spMkLst>
            <pc:docMk/>
            <pc:sldMk cId="0" sldId="267"/>
            <ac:spMk id="311" creationId="{00000000-0000-0000-0000-000000000000}"/>
          </ac:spMkLst>
        </pc:spChg>
        <pc:spChg chg="add del">
          <ac:chgData name="心淵 楊" userId="6578a573-d899-4191-b58d-fb25623255e7" providerId="ADAL" clId="{80C8680F-8A48-4AC8-8B67-8FF01D04C3E5}" dt="2021-11-17T03:24:16.991" v="47" actId="478"/>
          <ac:spMkLst>
            <pc:docMk/>
            <pc:sldMk cId="0" sldId="267"/>
            <ac:spMk id="312" creationId="{00000000-0000-0000-0000-000000000000}"/>
          </ac:spMkLst>
        </pc:spChg>
        <pc:spChg chg="add del">
          <ac:chgData name="心淵 楊" userId="6578a573-d899-4191-b58d-fb25623255e7" providerId="ADAL" clId="{80C8680F-8A48-4AC8-8B67-8FF01D04C3E5}" dt="2021-11-17T03:24:16.991" v="47" actId="478"/>
          <ac:spMkLst>
            <pc:docMk/>
            <pc:sldMk cId="0" sldId="267"/>
            <ac:spMk id="313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22.932" v="48" actId="478"/>
          <ac:spMkLst>
            <pc:docMk/>
            <pc:sldMk cId="0" sldId="267"/>
            <ac:spMk id="314" creationId="{00000000-0000-0000-0000-000000000000}"/>
          </ac:spMkLst>
        </pc:spChg>
        <pc:picChg chg="add del">
          <ac:chgData name="心淵 楊" userId="6578a573-d899-4191-b58d-fb25623255e7" providerId="ADAL" clId="{80C8680F-8A48-4AC8-8B67-8FF01D04C3E5}" dt="2021-11-17T03:24:14.412" v="46" actId="478"/>
          <ac:picMkLst>
            <pc:docMk/>
            <pc:sldMk cId="0" sldId="267"/>
            <ac:picMk id="305" creationId="{00000000-0000-0000-0000-000000000000}"/>
          </ac:picMkLst>
        </pc:picChg>
      </pc:sldChg>
      <pc:sldChg chg="delSp del">
        <pc:chgData name="心淵 楊" userId="6578a573-d899-4191-b58d-fb25623255e7" providerId="ADAL" clId="{80C8680F-8A48-4AC8-8B67-8FF01D04C3E5}" dt="2021-11-17T03:25:49.736" v="60" actId="2696"/>
        <pc:sldMkLst>
          <pc:docMk/>
          <pc:sldMk cId="0" sldId="268"/>
        </pc:sldMkLst>
        <pc:spChg chg="del">
          <ac:chgData name="心淵 楊" userId="6578a573-d899-4191-b58d-fb25623255e7" providerId="ADAL" clId="{80C8680F-8A48-4AC8-8B67-8FF01D04C3E5}" dt="2021-11-17T03:25:08.206" v="55" actId="478"/>
          <ac:spMkLst>
            <pc:docMk/>
            <pc:sldMk cId="0" sldId="268"/>
            <ac:spMk id="32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11.487" v="56" actId="478"/>
          <ac:spMkLst>
            <pc:docMk/>
            <pc:sldMk cId="0" sldId="268"/>
            <ac:spMk id="325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11.487" v="56" actId="478"/>
          <ac:spMkLst>
            <pc:docMk/>
            <pc:sldMk cId="0" sldId="268"/>
            <ac:spMk id="326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11.487" v="56" actId="478"/>
          <ac:spMkLst>
            <pc:docMk/>
            <pc:sldMk cId="0" sldId="268"/>
            <ac:spMk id="327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11.487" v="56" actId="478"/>
          <ac:spMkLst>
            <pc:docMk/>
            <pc:sldMk cId="0" sldId="268"/>
            <ac:spMk id="328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8.206" v="55" actId="478"/>
          <ac:spMkLst>
            <pc:docMk/>
            <pc:sldMk cId="0" sldId="268"/>
            <ac:spMk id="329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8.206" v="55" actId="478"/>
          <ac:spMkLst>
            <pc:docMk/>
            <pc:sldMk cId="0" sldId="268"/>
            <ac:spMk id="330" creationId="{00000000-0000-0000-0000-000000000000}"/>
          </ac:spMkLst>
        </pc:spChg>
      </pc:sldChg>
      <pc:sldChg chg="delSp del">
        <pc:chgData name="心淵 楊" userId="6578a573-d899-4191-b58d-fb25623255e7" providerId="ADAL" clId="{80C8680F-8A48-4AC8-8B67-8FF01D04C3E5}" dt="2021-11-17T03:25:49.738" v="61" actId="2696"/>
        <pc:sldMkLst>
          <pc:docMk/>
          <pc:sldMk cId="0" sldId="269"/>
        </pc:sldMkLst>
        <pc:spChg chg="del">
          <ac:chgData name="心淵 楊" userId="6578a573-d899-4191-b58d-fb25623255e7" providerId="ADAL" clId="{80C8680F-8A48-4AC8-8B67-8FF01D04C3E5}" dt="2021-11-17T03:25:00.766" v="53" actId="478"/>
          <ac:spMkLst>
            <pc:docMk/>
            <pc:sldMk cId="0" sldId="269"/>
            <ac:spMk id="340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4.001" v="54" actId="478"/>
          <ac:spMkLst>
            <pc:docMk/>
            <pc:sldMk cId="0" sldId="269"/>
            <ac:spMk id="341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4.001" v="54" actId="478"/>
          <ac:spMkLst>
            <pc:docMk/>
            <pc:sldMk cId="0" sldId="269"/>
            <ac:spMk id="342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0.766" v="53" actId="478"/>
          <ac:spMkLst>
            <pc:docMk/>
            <pc:sldMk cId="0" sldId="269"/>
            <ac:spMk id="343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4.001" v="54" actId="478"/>
          <ac:spMkLst>
            <pc:docMk/>
            <pc:sldMk cId="0" sldId="269"/>
            <ac:spMk id="34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0.766" v="53" actId="478"/>
          <ac:spMkLst>
            <pc:docMk/>
            <pc:sldMk cId="0" sldId="269"/>
            <ac:spMk id="345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5:04.001" v="54" actId="478"/>
          <ac:spMkLst>
            <pc:docMk/>
            <pc:sldMk cId="0" sldId="269"/>
            <ac:spMk id="346" creationId="{00000000-0000-0000-0000-000000000000}"/>
          </ac:spMkLst>
        </pc:spChg>
      </pc:sldChg>
      <pc:sldChg chg="delSp del">
        <pc:chgData name="心淵 楊" userId="6578a573-d899-4191-b58d-fb25623255e7" providerId="ADAL" clId="{80C8680F-8A48-4AC8-8B67-8FF01D04C3E5}" dt="2021-11-17T03:25:49.749" v="62" actId="2696"/>
        <pc:sldMkLst>
          <pc:docMk/>
          <pc:sldMk cId="0" sldId="270"/>
        </pc:sldMkLst>
        <pc:spChg chg="del">
          <ac:chgData name="心淵 楊" userId="6578a573-d899-4191-b58d-fb25623255e7" providerId="ADAL" clId="{80C8680F-8A48-4AC8-8B67-8FF01D04C3E5}" dt="2021-11-17T03:24:48.087" v="50" actId="478"/>
          <ac:spMkLst>
            <pc:docMk/>
            <pc:sldMk cId="0" sldId="270"/>
            <ac:spMk id="356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45.198" v="49" actId="478"/>
          <ac:spMkLst>
            <pc:docMk/>
            <pc:sldMk cId="0" sldId="270"/>
            <ac:spMk id="357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45.198" v="49" actId="478"/>
          <ac:spMkLst>
            <pc:docMk/>
            <pc:sldMk cId="0" sldId="270"/>
            <ac:spMk id="358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48.087" v="50" actId="478"/>
          <ac:spMkLst>
            <pc:docMk/>
            <pc:sldMk cId="0" sldId="270"/>
            <ac:spMk id="359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48.087" v="50" actId="478"/>
          <ac:spMkLst>
            <pc:docMk/>
            <pc:sldMk cId="0" sldId="270"/>
            <ac:spMk id="360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48.087" v="50" actId="478"/>
          <ac:spMkLst>
            <pc:docMk/>
            <pc:sldMk cId="0" sldId="270"/>
            <ac:spMk id="361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45.198" v="49" actId="478"/>
          <ac:spMkLst>
            <pc:docMk/>
            <pc:sldMk cId="0" sldId="270"/>
            <ac:spMk id="362" creationId="{00000000-0000-0000-0000-000000000000}"/>
          </ac:spMkLst>
        </pc:spChg>
      </pc:sldChg>
      <pc:sldChg chg="delSp modSp del">
        <pc:chgData name="心淵 楊" userId="6578a573-d899-4191-b58d-fb25623255e7" providerId="ADAL" clId="{80C8680F-8A48-4AC8-8B67-8FF01D04C3E5}" dt="2021-11-17T03:25:49.733" v="58" actId="2696"/>
        <pc:sldMkLst>
          <pc:docMk/>
          <pc:sldMk cId="0" sldId="271"/>
        </pc:sldMkLst>
        <pc:spChg chg="del">
          <ac:chgData name="心淵 楊" userId="6578a573-d899-4191-b58d-fb25623255e7" providerId="ADAL" clId="{80C8680F-8A48-4AC8-8B67-8FF01D04C3E5}" dt="2021-11-17T03:24:55.703" v="52" actId="478"/>
          <ac:spMkLst>
            <pc:docMk/>
            <pc:sldMk cId="0" sldId="271"/>
            <ac:spMk id="372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55.703" v="52" actId="478"/>
          <ac:spMkLst>
            <pc:docMk/>
            <pc:sldMk cId="0" sldId="271"/>
            <ac:spMk id="373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55.703" v="52" actId="478"/>
          <ac:spMkLst>
            <pc:docMk/>
            <pc:sldMk cId="0" sldId="271"/>
            <ac:spMk id="374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53.130" v="51" actId="478"/>
          <ac:spMkLst>
            <pc:docMk/>
            <pc:sldMk cId="0" sldId="271"/>
            <ac:spMk id="378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53.130" v="51" actId="478"/>
          <ac:spMkLst>
            <pc:docMk/>
            <pc:sldMk cId="0" sldId="271"/>
            <ac:spMk id="380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53.130" v="51" actId="478"/>
          <ac:spMkLst>
            <pc:docMk/>
            <pc:sldMk cId="0" sldId="271"/>
            <ac:spMk id="382" creationId="{00000000-0000-0000-0000-000000000000}"/>
          </ac:spMkLst>
        </pc:spChg>
        <pc:spChg chg="del">
          <ac:chgData name="心淵 楊" userId="6578a573-d899-4191-b58d-fb25623255e7" providerId="ADAL" clId="{80C8680F-8A48-4AC8-8B67-8FF01D04C3E5}" dt="2021-11-17T03:24:55.703" v="52" actId="478"/>
          <ac:spMkLst>
            <pc:docMk/>
            <pc:sldMk cId="0" sldId="271"/>
            <ac:spMk id="384" creationId="{00000000-0000-0000-0000-000000000000}"/>
          </ac:spMkLst>
        </pc:spChg>
        <pc:cxnChg chg="del mod">
          <ac:chgData name="心淵 楊" userId="6578a573-d899-4191-b58d-fb25623255e7" providerId="ADAL" clId="{80C8680F-8A48-4AC8-8B67-8FF01D04C3E5}" dt="2021-11-17T03:24:55.703" v="52" actId="478"/>
          <ac:cxnSpMkLst>
            <pc:docMk/>
            <pc:sldMk cId="0" sldId="271"/>
            <ac:cxnSpMk id="375" creationId="{00000000-0000-0000-0000-000000000000}"/>
          </ac:cxnSpMkLst>
        </pc:cxnChg>
        <pc:cxnChg chg="del">
          <ac:chgData name="心淵 楊" userId="6578a573-d899-4191-b58d-fb25623255e7" providerId="ADAL" clId="{80C8680F-8A48-4AC8-8B67-8FF01D04C3E5}" dt="2021-11-17T03:24:55.703" v="52" actId="478"/>
          <ac:cxnSpMkLst>
            <pc:docMk/>
            <pc:sldMk cId="0" sldId="271"/>
            <ac:cxnSpMk id="376" creationId="{00000000-0000-0000-0000-000000000000}"/>
          </ac:cxnSpMkLst>
        </pc:cxnChg>
        <pc:cxnChg chg="del mod">
          <ac:chgData name="心淵 楊" userId="6578a573-d899-4191-b58d-fb25623255e7" providerId="ADAL" clId="{80C8680F-8A48-4AC8-8B67-8FF01D04C3E5}" dt="2021-11-17T03:24:55.703" v="52" actId="478"/>
          <ac:cxnSpMkLst>
            <pc:docMk/>
            <pc:sldMk cId="0" sldId="271"/>
            <ac:cxnSpMk id="377" creationId="{00000000-0000-0000-0000-000000000000}"/>
          </ac:cxnSpMkLst>
        </pc:cxnChg>
        <pc:cxnChg chg="del mod">
          <ac:chgData name="心淵 楊" userId="6578a573-d899-4191-b58d-fb25623255e7" providerId="ADAL" clId="{80C8680F-8A48-4AC8-8B67-8FF01D04C3E5}" dt="2021-11-17T03:24:53.130" v="51" actId="478"/>
          <ac:cxnSpMkLst>
            <pc:docMk/>
            <pc:sldMk cId="0" sldId="271"/>
            <ac:cxnSpMk id="379" creationId="{00000000-0000-0000-0000-000000000000}"/>
          </ac:cxnSpMkLst>
        </pc:cxnChg>
        <pc:cxnChg chg="del mod">
          <ac:chgData name="心淵 楊" userId="6578a573-d899-4191-b58d-fb25623255e7" providerId="ADAL" clId="{80C8680F-8A48-4AC8-8B67-8FF01D04C3E5}" dt="2021-11-17T03:24:53.130" v="51" actId="478"/>
          <ac:cxnSpMkLst>
            <pc:docMk/>
            <pc:sldMk cId="0" sldId="271"/>
            <ac:cxnSpMk id="381" creationId="{00000000-0000-0000-0000-000000000000}"/>
          </ac:cxnSpMkLst>
        </pc:cxnChg>
        <pc:cxnChg chg="del mod">
          <ac:chgData name="心淵 楊" userId="6578a573-d899-4191-b58d-fb25623255e7" providerId="ADAL" clId="{80C8680F-8A48-4AC8-8B67-8FF01D04C3E5}" dt="2021-11-17T03:24:53.130" v="51" actId="478"/>
          <ac:cxnSpMkLst>
            <pc:docMk/>
            <pc:sldMk cId="0" sldId="271"/>
            <ac:cxnSpMk id="383" creationId="{00000000-0000-0000-0000-000000000000}"/>
          </ac:cxnSpMkLst>
        </pc:cxnChg>
        <pc:cxnChg chg="del mod">
          <ac:chgData name="心淵 楊" userId="6578a573-d899-4191-b58d-fb25623255e7" providerId="ADAL" clId="{80C8680F-8A48-4AC8-8B67-8FF01D04C3E5}" dt="2021-11-17T03:24:55.703" v="52" actId="478"/>
          <ac:cxnSpMkLst>
            <pc:docMk/>
            <pc:sldMk cId="0" sldId="271"/>
            <ac:cxnSpMk id="385" creationId="{00000000-0000-0000-0000-000000000000}"/>
          </ac:cxnSpMkLst>
        </pc:cxnChg>
      </pc:sldChg>
      <pc:sldChg chg="add">
        <pc:chgData name="心淵 楊" userId="6578a573-d899-4191-b58d-fb25623255e7" providerId="ADAL" clId="{80C8680F-8A48-4AC8-8B67-8FF01D04C3E5}" dt="2021-11-17T03:25:34.756" v="57"/>
        <pc:sldMkLst>
          <pc:docMk/>
          <pc:sldMk cId="3616336024" sldId="1096"/>
        </pc:sldMkLst>
      </pc:sldChg>
      <pc:sldMasterChg chg="delSldLayout">
        <pc:chgData name="心淵 楊" userId="6578a573-d899-4191-b58d-fb25623255e7" providerId="ADAL" clId="{80C8680F-8A48-4AC8-8B67-8FF01D04C3E5}" dt="2021-11-17T01:55:06.777" v="1" actId="2696"/>
        <pc:sldMasterMkLst>
          <pc:docMk/>
          <pc:sldMasterMk cId="0" sldId="2147483648"/>
        </pc:sldMasterMkLst>
        <pc:sldLayoutChg chg="del">
          <pc:chgData name="心淵 楊" userId="6578a573-d899-4191-b58d-fb25623255e7" providerId="ADAL" clId="{80C8680F-8A48-4AC8-8B67-8FF01D04C3E5}" dt="2021-11-17T01:55:06.777" v="1" actId="2696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4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4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90600" y="766763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6"/>
            <a:ext cx="3076364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25" rIns="99050" bIns="49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  <a:defRPr b="1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8"/>
          <p:cNvSpPr txBox="1">
            <a:spLocks noGrp="1"/>
          </p:cNvSpPr>
          <p:nvPr>
            <p:ph type="title"/>
          </p:nvPr>
        </p:nvSpPr>
        <p:spPr>
          <a:xfrm rot="5400000">
            <a:off x="4732337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2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8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3"/>
          </p:nvPr>
        </p:nvSpPr>
        <p:spPr>
          <a:xfrm>
            <a:off x="4645029" y="1535113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5"/>
          <p:cNvSpPr txBox="1"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icrosoft JhengHe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body" idx="1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body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6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icrosoft JhengHe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7" descr="描述: E:\分享\1050504_北興國中-自造教育示範中心計畫申請書\PSD\北興國中-自造教育示範中心計畫申請書-公版底-調.jpg"/>
          <p:cNvPicPr preferRelativeResize="0"/>
          <p:nvPr/>
        </p:nvPicPr>
        <p:blipFill rotWithShape="1">
          <a:blip r:embed="rId13">
            <a:alphaModFix/>
          </a:blip>
          <a:srcRect t="90192" b="-214"/>
          <a:stretch/>
        </p:blipFill>
        <p:spPr>
          <a:xfrm>
            <a:off x="0" y="5589240"/>
            <a:ext cx="9144000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7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  <a:defRPr sz="4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" name="Picture 2" descr="計畫背景_V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多功能</a:t>
            </a:r>
            <a:r>
              <a:rPr lang="en-US" altLang="zh-TW" dirty="0" smtClean="0"/>
              <a:t>LED</a:t>
            </a:r>
            <a:r>
              <a:rPr lang="zh-TW" altLang="en-US" dirty="0" smtClean="0"/>
              <a:t>燈設計</a:t>
            </a:r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4929190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</a:t>
            </a: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想</a:t>
            </a:r>
          </a:p>
        </p:txBody>
      </p:sp>
      <p:sp>
        <p:nvSpPr>
          <p:cNvPr id="12" name="矩形 11"/>
          <p:cNvSpPr/>
          <p:nvPr/>
        </p:nvSpPr>
        <p:spPr>
          <a:xfrm>
            <a:off x="6191262" y="6286520"/>
            <a:ext cx="1452572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分群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收斂</a:t>
            </a:r>
          </a:p>
        </p:txBody>
      </p:sp>
      <p:sp>
        <p:nvSpPr>
          <p:cNvPr id="14" name="矩形 13"/>
          <p:cNvSpPr/>
          <p:nvPr/>
        </p:nvSpPr>
        <p:spPr>
          <a:xfrm>
            <a:off x="8215338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聚焦</a:t>
            </a:r>
          </a:p>
        </p:txBody>
      </p:sp>
      <p:sp>
        <p:nvSpPr>
          <p:cNvPr id="15" name="向右箭號 14"/>
          <p:cNvSpPr/>
          <p:nvPr/>
        </p:nvSpPr>
        <p:spPr>
          <a:xfrm>
            <a:off x="5774540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7798618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140812" y="12104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54492" y="45120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134406" y="16743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6352157" y="48319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4970353" y="588475"/>
            <a:ext cx="1692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每人至少發想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種多功能燈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的功能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293212" y="13628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6445612" y="15152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6598012" y="16676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6504557" y="49843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6656957" y="51367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6809357" y="52891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306892" y="46644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459292" y="48168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611692" y="49692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286806" y="18267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/>
          <p:cNvSpPr/>
          <p:nvPr/>
        </p:nvSpPr>
        <p:spPr>
          <a:xfrm>
            <a:off x="439206" y="19791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591606" y="21315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7CDFFCE68BBA5B46B88AA3CFF40B3960" ma:contentTypeVersion="10" ma:contentTypeDescription="建立新的文件。" ma:contentTypeScope="" ma:versionID="272bbac0fca6957b29180824b4fe25c8">
  <xsd:schema xmlns:xsd="http://www.w3.org/2001/XMLSchema" xmlns:xs="http://www.w3.org/2001/XMLSchema" xmlns:p="http://schemas.microsoft.com/office/2006/metadata/properties" xmlns:ns3="433d6fc4-f115-44c3-8f68-2abb6d5e8c74" targetNamespace="http://schemas.microsoft.com/office/2006/metadata/properties" ma:root="true" ma:fieldsID="bb8863d7c60e5a7d7f2c6e02b39ac90c" ns3:_="">
    <xsd:import namespace="433d6fc4-f115-44c3-8f68-2abb6d5e8c7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d6fc4-f115-44c3-8f68-2abb6d5e8c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59CE4A-1BDB-445D-89BB-CFF62C8218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3d6fc4-f115-44c3-8f68-2abb6d5e8c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0849DF-0DB0-4C0A-A138-5F9EB6FA74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07D57B-7B75-494C-AADD-900A234F5910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433d6fc4-f115-44c3-8f68-2abb6d5e8c7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23</Words>
  <Application>Microsoft Office PowerPoint</Application>
  <PresentationFormat>如螢幕大小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多功能LED燈設計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Younger Yang</dc:creator>
  <cp:lastModifiedBy>Younger_HOME</cp:lastModifiedBy>
  <cp:revision>15</cp:revision>
  <dcterms:created xsi:type="dcterms:W3CDTF">2016-06-24T09:50:55Z</dcterms:created>
  <dcterms:modified xsi:type="dcterms:W3CDTF">2022-05-06T23:45:47Z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0x0101007CDFFCE68BBA5B46B88AA3CFF40B3960</vt:lpwstr>
  </property>
</Properties>
</file>