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notesMasterIdLst>
    <p:notesMasterId r:id="rId32"/>
  </p:notesMasterIdLst>
  <p:sldIdLst>
    <p:sldId id="332" r:id="rId3"/>
    <p:sldId id="333" r:id="rId4"/>
    <p:sldId id="341" r:id="rId5"/>
    <p:sldId id="337" r:id="rId6"/>
    <p:sldId id="338" r:id="rId7"/>
    <p:sldId id="335" r:id="rId8"/>
    <p:sldId id="340" r:id="rId9"/>
    <p:sldId id="339" r:id="rId10"/>
    <p:sldId id="310" r:id="rId11"/>
    <p:sldId id="285" r:id="rId12"/>
    <p:sldId id="324" r:id="rId13"/>
    <p:sldId id="325" r:id="rId14"/>
    <p:sldId id="326" r:id="rId15"/>
    <p:sldId id="327" r:id="rId16"/>
    <p:sldId id="328" r:id="rId17"/>
    <p:sldId id="329" r:id="rId18"/>
    <p:sldId id="330" r:id="rId19"/>
    <p:sldId id="342" r:id="rId20"/>
    <p:sldId id="343" r:id="rId21"/>
    <p:sldId id="316" r:id="rId22"/>
    <p:sldId id="320" r:id="rId23"/>
    <p:sldId id="291" r:id="rId24"/>
    <p:sldId id="293" r:id="rId25"/>
    <p:sldId id="273" r:id="rId26"/>
    <p:sldId id="296" r:id="rId27"/>
    <p:sldId id="297" r:id="rId28"/>
    <p:sldId id="294" r:id="rId29"/>
    <p:sldId id="295" r:id="rId30"/>
    <p:sldId id="344" r:id="rId3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6E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7615" autoAdjust="0"/>
  </p:normalViewPr>
  <p:slideViewPr>
    <p:cSldViewPr snapToGrid="0">
      <p:cViewPr varScale="1">
        <p:scale>
          <a:sx n="60" d="100"/>
          <a:sy n="60" d="100"/>
        </p:scale>
        <p:origin x="908" y="-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1C5A99-27A5-44B1-A36A-EECD6320F84E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zh-TW" altLang="en-US"/>
        </a:p>
      </dgm:t>
    </dgm:pt>
    <dgm:pt modelId="{06B5CACD-5F5E-4C9E-A487-4E02CC2893C7}">
      <dgm:prSet/>
      <dgm:spPr/>
      <dgm:t>
        <a:bodyPr/>
        <a:lstStyle/>
        <a:p>
          <a:pPr rtl="0"/>
          <a:r>
            <a:rPr lang="zh-TW" smtClean="0"/>
            <a:t>演算法在教什麼</a:t>
          </a:r>
          <a:r>
            <a:rPr lang="en-US" smtClean="0"/>
            <a:t>?</a:t>
          </a:r>
          <a:endParaRPr lang="zh-TW"/>
        </a:p>
      </dgm:t>
    </dgm:pt>
    <dgm:pt modelId="{C17C2C14-37DC-4D7A-9B1A-53F5085FBF6F}" type="parTrans" cxnId="{96FA3AD8-676D-442F-A657-4E5AD54438BF}">
      <dgm:prSet/>
      <dgm:spPr/>
      <dgm:t>
        <a:bodyPr/>
        <a:lstStyle/>
        <a:p>
          <a:endParaRPr lang="zh-TW" altLang="en-US"/>
        </a:p>
      </dgm:t>
    </dgm:pt>
    <dgm:pt modelId="{1DA1C77C-8DA6-49B7-8DE9-37ACAC18BBE4}" type="sibTrans" cxnId="{96FA3AD8-676D-442F-A657-4E5AD54438BF}">
      <dgm:prSet/>
      <dgm:spPr/>
      <dgm:t>
        <a:bodyPr/>
        <a:lstStyle/>
        <a:p>
          <a:endParaRPr lang="zh-TW" altLang="en-US"/>
        </a:p>
      </dgm:t>
    </dgm:pt>
    <dgm:pt modelId="{FBE3C710-B84D-496C-9882-73326CEF8352}" type="pres">
      <dgm:prSet presAssocID="{B91C5A99-27A5-44B1-A36A-EECD6320F84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71493D73-C300-4306-8C6F-D6D656286D31}" type="pres">
      <dgm:prSet presAssocID="{06B5CACD-5F5E-4C9E-A487-4E02CC2893C7}" presName="root" presStyleCnt="0">
        <dgm:presLayoutVars>
          <dgm:chMax/>
          <dgm:chPref val="4"/>
        </dgm:presLayoutVars>
      </dgm:prSet>
      <dgm:spPr/>
    </dgm:pt>
    <dgm:pt modelId="{D26AD229-F5B7-418E-B55F-6CE5EFCD44E0}" type="pres">
      <dgm:prSet presAssocID="{06B5CACD-5F5E-4C9E-A487-4E02CC2893C7}" presName="rootComposite" presStyleCnt="0">
        <dgm:presLayoutVars/>
      </dgm:prSet>
      <dgm:spPr/>
    </dgm:pt>
    <dgm:pt modelId="{A7754EC7-C752-4EB2-8790-21A5732C53F3}" type="pres">
      <dgm:prSet presAssocID="{06B5CACD-5F5E-4C9E-A487-4E02CC2893C7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zh-TW" altLang="en-US"/>
        </a:p>
      </dgm:t>
    </dgm:pt>
    <dgm:pt modelId="{37145CD3-C302-4862-A73E-738BDBF24A2C}" type="pres">
      <dgm:prSet presAssocID="{06B5CACD-5F5E-4C9E-A487-4E02CC2893C7}" presName="childShape" presStyleCnt="0">
        <dgm:presLayoutVars>
          <dgm:chMax val="0"/>
          <dgm:chPref val="0"/>
        </dgm:presLayoutVars>
      </dgm:prSet>
      <dgm:spPr/>
    </dgm:pt>
  </dgm:ptLst>
  <dgm:cxnLst>
    <dgm:cxn modelId="{93231A65-4B4B-48B4-BAD5-A8FC3E484BE4}" type="presOf" srcId="{06B5CACD-5F5E-4C9E-A487-4E02CC2893C7}" destId="{A7754EC7-C752-4EB2-8790-21A5732C53F3}" srcOrd="0" destOrd="0" presId="urn:microsoft.com/office/officeart/2008/layout/PictureAccentList"/>
    <dgm:cxn modelId="{23096D91-C25E-4162-AF96-234437153326}" type="presOf" srcId="{B91C5A99-27A5-44B1-A36A-EECD6320F84E}" destId="{FBE3C710-B84D-496C-9882-73326CEF8352}" srcOrd="0" destOrd="0" presId="urn:microsoft.com/office/officeart/2008/layout/PictureAccentList"/>
    <dgm:cxn modelId="{96FA3AD8-676D-442F-A657-4E5AD54438BF}" srcId="{B91C5A99-27A5-44B1-A36A-EECD6320F84E}" destId="{06B5CACD-5F5E-4C9E-A487-4E02CC2893C7}" srcOrd="0" destOrd="0" parTransId="{C17C2C14-37DC-4D7A-9B1A-53F5085FBF6F}" sibTransId="{1DA1C77C-8DA6-49B7-8DE9-37ACAC18BBE4}"/>
    <dgm:cxn modelId="{DCF3416D-8629-43E5-9731-926C16544E2A}" type="presParOf" srcId="{FBE3C710-B84D-496C-9882-73326CEF8352}" destId="{71493D73-C300-4306-8C6F-D6D656286D31}" srcOrd="0" destOrd="0" presId="urn:microsoft.com/office/officeart/2008/layout/PictureAccentList"/>
    <dgm:cxn modelId="{8F26904D-4203-4812-B2C7-209659638B75}" type="presParOf" srcId="{71493D73-C300-4306-8C6F-D6D656286D31}" destId="{D26AD229-F5B7-418E-B55F-6CE5EFCD44E0}" srcOrd="0" destOrd="0" presId="urn:microsoft.com/office/officeart/2008/layout/PictureAccentList"/>
    <dgm:cxn modelId="{99FEDB5B-1A31-423A-B1D4-AA989B920484}" type="presParOf" srcId="{D26AD229-F5B7-418E-B55F-6CE5EFCD44E0}" destId="{A7754EC7-C752-4EB2-8790-21A5732C53F3}" srcOrd="0" destOrd="0" presId="urn:microsoft.com/office/officeart/2008/layout/PictureAccentList"/>
    <dgm:cxn modelId="{C16C018E-468F-4802-A61C-15D4E2012393}" type="presParOf" srcId="{71493D73-C300-4306-8C6F-D6D656286D31}" destId="{37145CD3-C302-4862-A73E-738BDBF24A2C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2D64E30-6180-4904-8081-773649DBBAC8}" type="doc">
      <dgm:prSet loTypeId="urn:microsoft.com/office/officeart/2005/8/layout/vList2" loCatId="list" qsTypeId="urn:microsoft.com/office/officeart/2005/8/quickstyle/simple1" qsCatId="simple" csTypeId="urn:microsoft.com/office/officeart/2005/8/colors/accent6_5" csCatId="accent6"/>
      <dgm:spPr/>
      <dgm:t>
        <a:bodyPr/>
        <a:lstStyle/>
        <a:p>
          <a:endParaRPr lang="zh-TW" altLang="en-US"/>
        </a:p>
      </dgm:t>
    </dgm:pt>
    <dgm:pt modelId="{8509B364-A57C-4135-B879-24D80B5CBA80}">
      <dgm:prSet/>
      <dgm:spPr/>
      <dgm:t>
        <a:bodyPr/>
        <a:lstStyle/>
        <a:p>
          <a:pPr rtl="0"/>
          <a:r>
            <a:rPr lang="zh-TW" dirty="0" smtClean="0"/>
            <a:t>將條碼轉換成商品編號</a:t>
          </a:r>
          <a:endParaRPr lang="zh-TW" dirty="0"/>
        </a:p>
      </dgm:t>
    </dgm:pt>
    <dgm:pt modelId="{B189B7E9-7398-4DC6-AD54-638502C59ECB}" type="parTrans" cxnId="{BE976952-FCC2-4EFB-BB7E-5071552442F4}">
      <dgm:prSet/>
      <dgm:spPr/>
      <dgm:t>
        <a:bodyPr/>
        <a:lstStyle/>
        <a:p>
          <a:endParaRPr lang="zh-TW" altLang="en-US"/>
        </a:p>
      </dgm:t>
    </dgm:pt>
    <dgm:pt modelId="{8ACE9CBA-0D61-4EF3-9044-E0E58FB34D72}" type="sibTrans" cxnId="{BE976952-FCC2-4EFB-BB7E-5071552442F4}">
      <dgm:prSet/>
      <dgm:spPr/>
      <dgm:t>
        <a:bodyPr/>
        <a:lstStyle/>
        <a:p>
          <a:endParaRPr lang="zh-TW" altLang="en-US"/>
        </a:p>
      </dgm:t>
    </dgm:pt>
    <dgm:pt modelId="{763DF820-E3C8-4A04-9308-8CCB7B2CE487}">
      <dgm:prSet/>
      <dgm:spPr/>
      <dgm:t>
        <a:bodyPr/>
        <a:lstStyle/>
        <a:p>
          <a:pPr rtl="0"/>
          <a:r>
            <a:rPr lang="zh-TW" dirty="0" smtClean="0"/>
            <a:t>依編號查出售價</a:t>
          </a:r>
          <a:endParaRPr lang="zh-TW" dirty="0"/>
        </a:p>
      </dgm:t>
    </dgm:pt>
    <dgm:pt modelId="{B1F444A1-8C4A-41CA-ABD9-BE3ACF6B8038}" type="parTrans" cxnId="{5035C51D-9934-4FF0-9D0F-8F6D70C14798}">
      <dgm:prSet/>
      <dgm:spPr/>
      <dgm:t>
        <a:bodyPr/>
        <a:lstStyle/>
        <a:p>
          <a:endParaRPr lang="zh-TW" altLang="en-US"/>
        </a:p>
      </dgm:t>
    </dgm:pt>
    <dgm:pt modelId="{376D007F-20C8-4DBD-A8A3-F7050BA8ABB9}" type="sibTrans" cxnId="{5035C51D-9934-4FF0-9D0F-8F6D70C14798}">
      <dgm:prSet/>
      <dgm:spPr/>
      <dgm:t>
        <a:bodyPr/>
        <a:lstStyle/>
        <a:p>
          <a:endParaRPr lang="zh-TW" altLang="en-US"/>
        </a:p>
      </dgm:t>
    </dgm:pt>
    <dgm:pt modelId="{1BEF47DD-0257-4E85-8634-6A1DEFEED548}">
      <dgm:prSet/>
      <dgm:spPr/>
      <dgm:t>
        <a:bodyPr/>
        <a:lstStyle/>
        <a:p>
          <a:pPr rtl="0"/>
          <a:r>
            <a:rPr lang="zh-TW" smtClean="0"/>
            <a:t>將售價加總</a:t>
          </a:r>
          <a:endParaRPr lang="zh-TW"/>
        </a:p>
      </dgm:t>
    </dgm:pt>
    <dgm:pt modelId="{7900163D-FF99-4E5B-9726-419112B01C64}" type="parTrans" cxnId="{E3F1093D-2DEB-40F4-8C68-E5C232142A0D}">
      <dgm:prSet/>
      <dgm:spPr/>
      <dgm:t>
        <a:bodyPr/>
        <a:lstStyle/>
        <a:p>
          <a:endParaRPr lang="zh-TW" altLang="en-US"/>
        </a:p>
      </dgm:t>
    </dgm:pt>
    <dgm:pt modelId="{4698A4C5-6014-443F-8C4C-DEED4562EFAF}" type="sibTrans" cxnId="{E3F1093D-2DEB-40F4-8C68-E5C232142A0D}">
      <dgm:prSet/>
      <dgm:spPr/>
      <dgm:t>
        <a:bodyPr/>
        <a:lstStyle/>
        <a:p>
          <a:endParaRPr lang="zh-TW" altLang="en-US"/>
        </a:p>
      </dgm:t>
    </dgm:pt>
    <dgm:pt modelId="{B50819A1-7800-4097-A810-424BDC89E7F8}" type="pres">
      <dgm:prSet presAssocID="{62D64E30-6180-4904-8081-773649DBBAC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2AF99D5D-70FD-4DB4-83C4-6E9B81C7B37E}" type="pres">
      <dgm:prSet presAssocID="{8509B364-A57C-4135-B879-24D80B5CBA80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657B06A-94DD-4537-AA4F-C1C989D9C624}" type="pres">
      <dgm:prSet presAssocID="{8ACE9CBA-0D61-4EF3-9044-E0E58FB34D72}" presName="spacer" presStyleCnt="0"/>
      <dgm:spPr/>
    </dgm:pt>
    <dgm:pt modelId="{8D941729-AA38-48CB-9C2F-178A27D7668F}" type="pres">
      <dgm:prSet presAssocID="{763DF820-E3C8-4A04-9308-8CCB7B2CE48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002D0FC-98C1-45B2-B32E-10E0215387C8}" type="pres">
      <dgm:prSet presAssocID="{376D007F-20C8-4DBD-A8A3-F7050BA8ABB9}" presName="spacer" presStyleCnt="0"/>
      <dgm:spPr/>
    </dgm:pt>
    <dgm:pt modelId="{B7DF7402-1C0A-4838-901C-D0C9C40206F6}" type="pres">
      <dgm:prSet presAssocID="{1BEF47DD-0257-4E85-8634-6A1DEFEED54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6E8CC20-AAB9-4664-819C-62E1C5BFD985}" type="presOf" srcId="{62D64E30-6180-4904-8081-773649DBBAC8}" destId="{B50819A1-7800-4097-A810-424BDC89E7F8}" srcOrd="0" destOrd="0" presId="urn:microsoft.com/office/officeart/2005/8/layout/vList2"/>
    <dgm:cxn modelId="{24632836-E8CE-4EF5-B0B3-CFA3A14D75AA}" type="presOf" srcId="{1BEF47DD-0257-4E85-8634-6A1DEFEED548}" destId="{B7DF7402-1C0A-4838-901C-D0C9C40206F6}" srcOrd="0" destOrd="0" presId="urn:microsoft.com/office/officeart/2005/8/layout/vList2"/>
    <dgm:cxn modelId="{8382C2A1-8B5A-4C1E-BD36-73C40CA66D30}" type="presOf" srcId="{8509B364-A57C-4135-B879-24D80B5CBA80}" destId="{2AF99D5D-70FD-4DB4-83C4-6E9B81C7B37E}" srcOrd="0" destOrd="0" presId="urn:microsoft.com/office/officeart/2005/8/layout/vList2"/>
    <dgm:cxn modelId="{92CA5565-13BE-49B1-A187-F67BBA042A43}" type="presOf" srcId="{763DF820-E3C8-4A04-9308-8CCB7B2CE487}" destId="{8D941729-AA38-48CB-9C2F-178A27D7668F}" srcOrd="0" destOrd="0" presId="urn:microsoft.com/office/officeart/2005/8/layout/vList2"/>
    <dgm:cxn modelId="{E3F1093D-2DEB-40F4-8C68-E5C232142A0D}" srcId="{62D64E30-6180-4904-8081-773649DBBAC8}" destId="{1BEF47DD-0257-4E85-8634-6A1DEFEED548}" srcOrd="2" destOrd="0" parTransId="{7900163D-FF99-4E5B-9726-419112B01C64}" sibTransId="{4698A4C5-6014-443F-8C4C-DEED4562EFAF}"/>
    <dgm:cxn modelId="{5035C51D-9934-4FF0-9D0F-8F6D70C14798}" srcId="{62D64E30-6180-4904-8081-773649DBBAC8}" destId="{763DF820-E3C8-4A04-9308-8CCB7B2CE487}" srcOrd="1" destOrd="0" parTransId="{B1F444A1-8C4A-41CA-ABD9-BE3ACF6B8038}" sibTransId="{376D007F-20C8-4DBD-A8A3-F7050BA8ABB9}"/>
    <dgm:cxn modelId="{BE976952-FCC2-4EFB-BB7E-5071552442F4}" srcId="{62D64E30-6180-4904-8081-773649DBBAC8}" destId="{8509B364-A57C-4135-B879-24D80B5CBA80}" srcOrd="0" destOrd="0" parTransId="{B189B7E9-7398-4DC6-AD54-638502C59ECB}" sibTransId="{8ACE9CBA-0D61-4EF3-9044-E0E58FB34D72}"/>
    <dgm:cxn modelId="{2C80A82B-F80C-4160-B758-7DBCAB989148}" type="presParOf" srcId="{B50819A1-7800-4097-A810-424BDC89E7F8}" destId="{2AF99D5D-70FD-4DB4-83C4-6E9B81C7B37E}" srcOrd="0" destOrd="0" presId="urn:microsoft.com/office/officeart/2005/8/layout/vList2"/>
    <dgm:cxn modelId="{B4177674-209D-4841-B1EF-5C35ECC76B8B}" type="presParOf" srcId="{B50819A1-7800-4097-A810-424BDC89E7F8}" destId="{A657B06A-94DD-4537-AA4F-C1C989D9C624}" srcOrd="1" destOrd="0" presId="urn:microsoft.com/office/officeart/2005/8/layout/vList2"/>
    <dgm:cxn modelId="{DDE88D12-7AB9-46B1-AE05-4F0DD1AD98CD}" type="presParOf" srcId="{B50819A1-7800-4097-A810-424BDC89E7F8}" destId="{8D941729-AA38-48CB-9C2F-178A27D7668F}" srcOrd="2" destOrd="0" presId="urn:microsoft.com/office/officeart/2005/8/layout/vList2"/>
    <dgm:cxn modelId="{8C7E34AB-5CB5-4203-A69B-B294BF652773}" type="presParOf" srcId="{B50819A1-7800-4097-A810-424BDC89E7F8}" destId="{3002D0FC-98C1-45B2-B32E-10E0215387C8}" srcOrd="3" destOrd="0" presId="urn:microsoft.com/office/officeart/2005/8/layout/vList2"/>
    <dgm:cxn modelId="{B761E595-05BC-41BE-B0C0-381D135B9F49}" type="presParOf" srcId="{B50819A1-7800-4097-A810-424BDC89E7F8}" destId="{B7DF7402-1C0A-4838-901C-D0C9C40206F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1F7711D-C263-40F8-95AB-293E101A8638}" type="doc">
      <dgm:prSet loTypeId="urn:microsoft.com/office/officeart/2005/8/layout/process2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zh-TW" altLang="en-US"/>
        </a:p>
      </dgm:t>
    </dgm:pt>
    <dgm:pt modelId="{609DF927-51A0-4515-A5ED-67FDCC18F46D}">
      <dgm:prSet/>
      <dgm:spPr/>
      <dgm:t>
        <a:bodyPr/>
        <a:lstStyle/>
        <a:p>
          <a:pPr rtl="0"/>
          <a:r>
            <a:rPr lang="zh-TW" altLang="en-US" dirty="0" smtClean="0"/>
            <a:t>移動</a:t>
          </a:r>
          <a:r>
            <a:rPr lang="en-US" altLang="zh-TW" dirty="0" smtClean="0"/>
            <a:t>-</a:t>
          </a:r>
          <a:r>
            <a:rPr lang="zh-TW" altLang="en-US" dirty="0" smtClean="0"/>
            <a:t>向前</a:t>
          </a:r>
          <a:endParaRPr lang="zh-TW" dirty="0"/>
        </a:p>
      </dgm:t>
    </dgm:pt>
    <dgm:pt modelId="{26AF8FF2-6C9B-4A9E-B07F-C75207DB363B}" type="parTrans" cxnId="{3E236F2A-8303-4C72-9E26-2F630401D6F7}">
      <dgm:prSet/>
      <dgm:spPr/>
      <dgm:t>
        <a:bodyPr/>
        <a:lstStyle/>
        <a:p>
          <a:endParaRPr lang="zh-TW" altLang="en-US"/>
        </a:p>
      </dgm:t>
    </dgm:pt>
    <dgm:pt modelId="{0414F607-D3D9-46FB-A522-101C559DF261}" type="sibTrans" cxnId="{3E236F2A-8303-4C72-9E26-2F630401D6F7}">
      <dgm:prSet/>
      <dgm:spPr/>
      <dgm:t>
        <a:bodyPr/>
        <a:lstStyle/>
        <a:p>
          <a:endParaRPr lang="zh-TW" altLang="en-US"/>
        </a:p>
      </dgm:t>
    </dgm:pt>
    <dgm:pt modelId="{9FF140EE-0DB7-427E-A955-8734D428F7A7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zh-TW" altLang="en-US" dirty="0" smtClean="0"/>
            <a:t>轉向左方</a:t>
          </a:r>
          <a:endParaRPr lang="zh-TW" dirty="0"/>
        </a:p>
      </dgm:t>
    </dgm:pt>
    <dgm:pt modelId="{1657B0BF-79DB-460C-8F2F-289E9B11D5B9}" type="parTrans" cxnId="{E442B218-D119-4CCE-868E-D1E6D516627E}">
      <dgm:prSet/>
      <dgm:spPr/>
      <dgm:t>
        <a:bodyPr/>
        <a:lstStyle/>
        <a:p>
          <a:endParaRPr lang="zh-TW" altLang="en-US"/>
        </a:p>
      </dgm:t>
    </dgm:pt>
    <dgm:pt modelId="{D450B645-66AE-44B6-9815-548BA08CB5CD}" type="sibTrans" cxnId="{E442B218-D119-4CCE-868E-D1E6D516627E}">
      <dgm:prSet/>
      <dgm:spPr/>
      <dgm:t>
        <a:bodyPr/>
        <a:lstStyle/>
        <a:p>
          <a:endParaRPr lang="zh-TW" altLang="en-US"/>
        </a:p>
      </dgm:t>
    </dgm:pt>
    <dgm:pt modelId="{D7DAEDFE-5845-4384-A938-754EE273B7AD}">
      <dgm:prSet/>
      <dgm:spPr/>
      <dgm:t>
        <a:bodyPr/>
        <a:lstStyle/>
        <a:p>
          <a:pPr rtl="0"/>
          <a:r>
            <a:rPr lang="zh-TW" altLang="en-US" dirty="0" smtClean="0"/>
            <a:t>移動</a:t>
          </a:r>
          <a:r>
            <a:rPr lang="en-US" altLang="zh-TW" dirty="0" smtClean="0"/>
            <a:t>-</a:t>
          </a:r>
          <a:r>
            <a:rPr lang="zh-TW" altLang="en-US" dirty="0" smtClean="0"/>
            <a:t>向前</a:t>
          </a:r>
          <a:endParaRPr lang="zh-TW" dirty="0"/>
        </a:p>
      </dgm:t>
    </dgm:pt>
    <dgm:pt modelId="{DCE15F1F-7CBB-40A8-96E1-D77A9CA2DAFC}" type="parTrans" cxnId="{A6C5AC2F-1B1F-41B9-8EFE-EEC8A4808BFF}">
      <dgm:prSet/>
      <dgm:spPr/>
      <dgm:t>
        <a:bodyPr/>
        <a:lstStyle/>
        <a:p>
          <a:endParaRPr lang="zh-TW" altLang="en-US"/>
        </a:p>
      </dgm:t>
    </dgm:pt>
    <dgm:pt modelId="{29C9EE43-B515-4E7A-A9E2-E5A615CFDA81}" type="sibTrans" cxnId="{A6C5AC2F-1B1F-41B9-8EFE-EEC8A4808BFF}">
      <dgm:prSet/>
      <dgm:spPr/>
      <dgm:t>
        <a:bodyPr/>
        <a:lstStyle/>
        <a:p>
          <a:endParaRPr lang="zh-TW" altLang="en-US"/>
        </a:p>
      </dgm:t>
    </dgm:pt>
    <dgm:pt modelId="{E9B31331-A831-4654-BBCA-61F217321725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zh-TW" altLang="en-US" dirty="0" smtClean="0"/>
            <a:t>移動</a:t>
          </a:r>
          <a:r>
            <a:rPr lang="en-US" altLang="zh-TW" dirty="0" smtClean="0"/>
            <a:t>-</a:t>
          </a:r>
          <a:r>
            <a:rPr lang="zh-TW" altLang="en-US" dirty="0" smtClean="0"/>
            <a:t>向前</a:t>
          </a:r>
          <a:endParaRPr lang="zh-TW" dirty="0"/>
        </a:p>
      </dgm:t>
    </dgm:pt>
    <dgm:pt modelId="{5E18CE72-7EC6-48FF-A042-B4F330E8019D}" type="parTrans" cxnId="{7F00339D-70F6-4953-86E0-2E3DC3086A87}">
      <dgm:prSet/>
      <dgm:spPr/>
      <dgm:t>
        <a:bodyPr/>
        <a:lstStyle/>
        <a:p>
          <a:endParaRPr lang="zh-TW" altLang="en-US"/>
        </a:p>
      </dgm:t>
    </dgm:pt>
    <dgm:pt modelId="{B8B739B5-7F1D-4FBE-91B9-266B88C161DB}" type="sibTrans" cxnId="{7F00339D-70F6-4953-86E0-2E3DC3086A87}">
      <dgm:prSet/>
      <dgm:spPr/>
      <dgm:t>
        <a:bodyPr/>
        <a:lstStyle/>
        <a:p>
          <a:endParaRPr lang="zh-TW" altLang="en-US"/>
        </a:p>
      </dgm:t>
    </dgm:pt>
    <dgm:pt modelId="{3DFA09D1-26C7-4E3C-B37A-BD0A0171C9B0}" type="pres">
      <dgm:prSet presAssocID="{51F7711D-C263-40F8-95AB-293E101A8638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1AB649B-16A7-4FAE-9D51-FAF737590BB0}" type="pres">
      <dgm:prSet presAssocID="{609DF927-51A0-4515-A5ED-67FDCC18F46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0B4C433-3452-4659-BD96-89A1B3143924}" type="pres">
      <dgm:prSet presAssocID="{0414F607-D3D9-46FB-A522-101C559DF261}" presName="sibTrans" presStyleLbl="sibTrans2D1" presStyleIdx="0" presStyleCnt="3"/>
      <dgm:spPr/>
      <dgm:t>
        <a:bodyPr/>
        <a:lstStyle/>
        <a:p>
          <a:endParaRPr lang="zh-TW" altLang="en-US"/>
        </a:p>
      </dgm:t>
    </dgm:pt>
    <dgm:pt modelId="{B8105242-0BFB-44F0-A017-45163CB66B09}" type="pres">
      <dgm:prSet presAssocID="{0414F607-D3D9-46FB-A522-101C559DF261}" presName="connectorText" presStyleLbl="sibTrans2D1" presStyleIdx="0" presStyleCnt="3"/>
      <dgm:spPr/>
      <dgm:t>
        <a:bodyPr/>
        <a:lstStyle/>
        <a:p>
          <a:endParaRPr lang="zh-TW" altLang="en-US"/>
        </a:p>
      </dgm:t>
    </dgm:pt>
    <dgm:pt modelId="{B4515480-E694-4249-BAF2-BED8D68DAB34}" type="pres">
      <dgm:prSet presAssocID="{9FF140EE-0DB7-427E-A955-8734D428F7A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00BBB51-02D1-4F82-BB4E-E88215615F2C}" type="pres">
      <dgm:prSet presAssocID="{D450B645-66AE-44B6-9815-548BA08CB5CD}" presName="sibTrans" presStyleLbl="sibTrans2D1" presStyleIdx="1" presStyleCnt="3"/>
      <dgm:spPr/>
      <dgm:t>
        <a:bodyPr/>
        <a:lstStyle/>
        <a:p>
          <a:endParaRPr lang="zh-TW" altLang="en-US"/>
        </a:p>
      </dgm:t>
    </dgm:pt>
    <dgm:pt modelId="{08CD2AB9-95CC-455D-B9BF-4B688321DAC7}" type="pres">
      <dgm:prSet presAssocID="{D450B645-66AE-44B6-9815-548BA08CB5CD}" presName="connectorText" presStyleLbl="sibTrans2D1" presStyleIdx="1" presStyleCnt="3"/>
      <dgm:spPr/>
      <dgm:t>
        <a:bodyPr/>
        <a:lstStyle/>
        <a:p>
          <a:endParaRPr lang="zh-TW" altLang="en-US"/>
        </a:p>
      </dgm:t>
    </dgm:pt>
    <dgm:pt modelId="{C29053EC-4C8C-4E39-B2D4-858C944C1D5D}" type="pres">
      <dgm:prSet presAssocID="{D7DAEDFE-5845-4384-A938-754EE273B7A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9D22420-AB09-4617-B238-42F18A0D7DF9}" type="pres">
      <dgm:prSet presAssocID="{29C9EE43-B515-4E7A-A9E2-E5A615CFDA81}" presName="sibTrans" presStyleLbl="sibTrans2D1" presStyleIdx="2" presStyleCnt="3"/>
      <dgm:spPr/>
      <dgm:t>
        <a:bodyPr/>
        <a:lstStyle/>
        <a:p>
          <a:endParaRPr lang="zh-TW" altLang="en-US"/>
        </a:p>
      </dgm:t>
    </dgm:pt>
    <dgm:pt modelId="{96939B41-8B36-4D51-A6BC-4AE28E2CC67B}" type="pres">
      <dgm:prSet presAssocID="{29C9EE43-B515-4E7A-A9E2-E5A615CFDA81}" presName="connectorText" presStyleLbl="sibTrans2D1" presStyleIdx="2" presStyleCnt="3"/>
      <dgm:spPr/>
      <dgm:t>
        <a:bodyPr/>
        <a:lstStyle/>
        <a:p>
          <a:endParaRPr lang="zh-TW" altLang="en-US"/>
        </a:p>
      </dgm:t>
    </dgm:pt>
    <dgm:pt modelId="{AD037022-A4BD-493A-A517-0089FB27BD3C}" type="pres">
      <dgm:prSet presAssocID="{E9B31331-A831-4654-BBCA-61F217321725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442B218-D119-4CCE-868E-D1E6D516627E}" srcId="{51F7711D-C263-40F8-95AB-293E101A8638}" destId="{9FF140EE-0DB7-427E-A955-8734D428F7A7}" srcOrd="1" destOrd="0" parTransId="{1657B0BF-79DB-460C-8F2F-289E9B11D5B9}" sibTransId="{D450B645-66AE-44B6-9815-548BA08CB5CD}"/>
    <dgm:cxn modelId="{FBEF6F74-3E79-43AF-ACC7-81C1B2CDC021}" type="presOf" srcId="{D450B645-66AE-44B6-9815-548BA08CB5CD}" destId="{500BBB51-02D1-4F82-BB4E-E88215615F2C}" srcOrd="0" destOrd="0" presId="urn:microsoft.com/office/officeart/2005/8/layout/process2"/>
    <dgm:cxn modelId="{DD2A28DE-F0F9-4E17-95D5-D02F24998FA3}" type="presOf" srcId="{29C9EE43-B515-4E7A-A9E2-E5A615CFDA81}" destId="{89D22420-AB09-4617-B238-42F18A0D7DF9}" srcOrd="0" destOrd="0" presId="urn:microsoft.com/office/officeart/2005/8/layout/process2"/>
    <dgm:cxn modelId="{EC7851F3-8590-4FD2-AAC2-2CFBA0B9095D}" type="presOf" srcId="{E9B31331-A831-4654-BBCA-61F217321725}" destId="{AD037022-A4BD-493A-A517-0089FB27BD3C}" srcOrd="0" destOrd="0" presId="urn:microsoft.com/office/officeart/2005/8/layout/process2"/>
    <dgm:cxn modelId="{590F7374-F38C-48C3-8B5E-E8B50FCE09AD}" type="presOf" srcId="{51F7711D-C263-40F8-95AB-293E101A8638}" destId="{3DFA09D1-26C7-4E3C-B37A-BD0A0171C9B0}" srcOrd="0" destOrd="0" presId="urn:microsoft.com/office/officeart/2005/8/layout/process2"/>
    <dgm:cxn modelId="{C4959B2E-2AEE-4543-8E51-B8838ED34C92}" type="presOf" srcId="{0414F607-D3D9-46FB-A522-101C559DF261}" destId="{70B4C433-3452-4659-BD96-89A1B3143924}" srcOrd="0" destOrd="0" presId="urn:microsoft.com/office/officeart/2005/8/layout/process2"/>
    <dgm:cxn modelId="{7AFD5A77-EA60-46F2-8456-B6837E79306F}" type="presOf" srcId="{609DF927-51A0-4515-A5ED-67FDCC18F46D}" destId="{D1AB649B-16A7-4FAE-9D51-FAF737590BB0}" srcOrd="0" destOrd="0" presId="urn:microsoft.com/office/officeart/2005/8/layout/process2"/>
    <dgm:cxn modelId="{A2AE9A71-AE0F-4834-AC64-BD8A6968C1DB}" type="presOf" srcId="{D7DAEDFE-5845-4384-A938-754EE273B7AD}" destId="{C29053EC-4C8C-4E39-B2D4-858C944C1D5D}" srcOrd="0" destOrd="0" presId="urn:microsoft.com/office/officeart/2005/8/layout/process2"/>
    <dgm:cxn modelId="{9271A7FF-8965-4C72-B4A2-8FFC34333166}" type="presOf" srcId="{29C9EE43-B515-4E7A-A9E2-E5A615CFDA81}" destId="{96939B41-8B36-4D51-A6BC-4AE28E2CC67B}" srcOrd="1" destOrd="0" presId="urn:microsoft.com/office/officeart/2005/8/layout/process2"/>
    <dgm:cxn modelId="{3E236F2A-8303-4C72-9E26-2F630401D6F7}" srcId="{51F7711D-C263-40F8-95AB-293E101A8638}" destId="{609DF927-51A0-4515-A5ED-67FDCC18F46D}" srcOrd="0" destOrd="0" parTransId="{26AF8FF2-6C9B-4A9E-B07F-C75207DB363B}" sibTransId="{0414F607-D3D9-46FB-A522-101C559DF261}"/>
    <dgm:cxn modelId="{A6C5AC2F-1B1F-41B9-8EFE-EEC8A4808BFF}" srcId="{51F7711D-C263-40F8-95AB-293E101A8638}" destId="{D7DAEDFE-5845-4384-A938-754EE273B7AD}" srcOrd="2" destOrd="0" parTransId="{DCE15F1F-7CBB-40A8-96E1-D77A9CA2DAFC}" sibTransId="{29C9EE43-B515-4E7A-A9E2-E5A615CFDA81}"/>
    <dgm:cxn modelId="{7F00339D-70F6-4953-86E0-2E3DC3086A87}" srcId="{51F7711D-C263-40F8-95AB-293E101A8638}" destId="{E9B31331-A831-4654-BBCA-61F217321725}" srcOrd="3" destOrd="0" parTransId="{5E18CE72-7EC6-48FF-A042-B4F330E8019D}" sibTransId="{B8B739B5-7F1D-4FBE-91B9-266B88C161DB}"/>
    <dgm:cxn modelId="{1D258BDE-79BB-4243-BFD8-6E8ECF3C2FFB}" type="presOf" srcId="{D450B645-66AE-44B6-9815-548BA08CB5CD}" destId="{08CD2AB9-95CC-455D-B9BF-4B688321DAC7}" srcOrd="1" destOrd="0" presId="urn:microsoft.com/office/officeart/2005/8/layout/process2"/>
    <dgm:cxn modelId="{D29EDA67-9B68-4566-94AF-014DBE50DF4D}" type="presOf" srcId="{9FF140EE-0DB7-427E-A955-8734D428F7A7}" destId="{B4515480-E694-4249-BAF2-BED8D68DAB34}" srcOrd="0" destOrd="0" presId="urn:microsoft.com/office/officeart/2005/8/layout/process2"/>
    <dgm:cxn modelId="{7C2BCB67-4CD0-4524-8A83-6114646C7B6E}" type="presOf" srcId="{0414F607-D3D9-46FB-A522-101C559DF261}" destId="{B8105242-0BFB-44F0-A017-45163CB66B09}" srcOrd="1" destOrd="0" presId="urn:microsoft.com/office/officeart/2005/8/layout/process2"/>
    <dgm:cxn modelId="{B1E43DD8-2344-4D4D-9256-7BDC57F28382}" type="presParOf" srcId="{3DFA09D1-26C7-4E3C-B37A-BD0A0171C9B0}" destId="{D1AB649B-16A7-4FAE-9D51-FAF737590BB0}" srcOrd="0" destOrd="0" presId="urn:microsoft.com/office/officeart/2005/8/layout/process2"/>
    <dgm:cxn modelId="{42D293B9-8EAF-43EA-BD98-876F9BE13DD1}" type="presParOf" srcId="{3DFA09D1-26C7-4E3C-B37A-BD0A0171C9B0}" destId="{70B4C433-3452-4659-BD96-89A1B3143924}" srcOrd="1" destOrd="0" presId="urn:microsoft.com/office/officeart/2005/8/layout/process2"/>
    <dgm:cxn modelId="{ABD26AE6-5E3C-4B1B-B5C7-75BD5E3C1231}" type="presParOf" srcId="{70B4C433-3452-4659-BD96-89A1B3143924}" destId="{B8105242-0BFB-44F0-A017-45163CB66B09}" srcOrd="0" destOrd="0" presId="urn:microsoft.com/office/officeart/2005/8/layout/process2"/>
    <dgm:cxn modelId="{BA20D6A3-BABA-496F-8ACA-3DB32C2DD14B}" type="presParOf" srcId="{3DFA09D1-26C7-4E3C-B37A-BD0A0171C9B0}" destId="{B4515480-E694-4249-BAF2-BED8D68DAB34}" srcOrd="2" destOrd="0" presId="urn:microsoft.com/office/officeart/2005/8/layout/process2"/>
    <dgm:cxn modelId="{63B2C5DA-CE4E-47E9-AC16-C721CB860B6A}" type="presParOf" srcId="{3DFA09D1-26C7-4E3C-B37A-BD0A0171C9B0}" destId="{500BBB51-02D1-4F82-BB4E-E88215615F2C}" srcOrd="3" destOrd="0" presId="urn:microsoft.com/office/officeart/2005/8/layout/process2"/>
    <dgm:cxn modelId="{C5AC4B24-2A09-480B-9D24-2678FF94420D}" type="presParOf" srcId="{500BBB51-02D1-4F82-BB4E-E88215615F2C}" destId="{08CD2AB9-95CC-455D-B9BF-4B688321DAC7}" srcOrd="0" destOrd="0" presId="urn:microsoft.com/office/officeart/2005/8/layout/process2"/>
    <dgm:cxn modelId="{EACDAFFA-6CA2-41A3-8B1E-A91618A76480}" type="presParOf" srcId="{3DFA09D1-26C7-4E3C-B37A-BD0A0171C9B0}" destId="{C29053EC-4C8C-4E39-B2D4-858C944C1D5D}" srcOrd="4" destOrd="0" presId="urn:microsoft.com/office/officeart/2005/8/layout/process2"/>
    <dgm:cxn modelId="{90932096-EAD6-438D-B739-276486BCA481}" type="presParOf" srcId="{3DFA09D1-26C7-4E3C-B37A-BD0A0171C9B0}" destId="{89D22420-AB09-4617-B238-42F18A0D7DF9}" srcOrd="5" destOrd="0" presId="urn:microsoft.com/office/officeart/2005/8/layout/process2"/>
    <dgm:cxn modelId="{CD7EE1D8-6A2F-4112-83B6-9521E10CF5B4}" type="presParOf" srcId="{89D22420-AB09-4617-B238-42F18A0D7DF9}" destId="{96939B41-8B36-4D51-A6BC-4AE28E2CC67B}" srcOrd="0" destOrd="0" presId="urn:microsoft.com/office/officeart/2005/8/layout/process2"/>
    <dgm:cxn modelId="{29F4C57B-19B9-4C05-98C4-D9B56607DE7B}" type="presParOf" srcId="{3DFA09D1-26C7-4E3C-B37A-BD0A0171C9B0}" destId="{AD037022-A4BD-493A-A517-0089FB27BD3C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B1D2133-517E-4F64-99F1-CB399B341474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29C0454C-6462-44B2-9F94-5034CB31FE77}">
      <dgm:prSet custT="1"/>
      <dgm:spPr/>
      <dgm:t>
        <a:bodyPr/>
        <a:lstStyle/>
        <a:p>
          <a:pPr rtl="0"/>
          <a:r>
            <a:rPr lang="zh-TW" sz="2400" dirty="0" smtClean="0"/>
            <a:t>移動</a:t>
          </a:r>
          <a:r>
            <a:rPr lang="en-US" sz="2400" dirty="0" smtClean="0"/>
            <a:t>-</a:t>
          </a:r>
          <a:r>
            <a:rPr lang="zh-TW" sz="2400" dirty="0" smtClean="0"/>
            <a:t>向前</a:t>
          </a:r>
          <a:endParaRPr lang="zh-TW" sz="2400" dirty="0"/>
        </a:p>
      </dgm:t>
    </dgm:pt>
    <dgm:pt modelId="{0CE9B36B-DD0B-452E-89C1-EFBAB480AD8C}" type="parTrans" cxnId="{3EF704FD-1A36-4BB8-A0BC-9F2484E1E217}">
      <dgm:prSet/>
      <dgm:spPr/>
      <dgm:t>
        <a:bodyPr/>
        <a:lstStyle/>
        <a:p>
          <a:endParaRPr lang="zh-TW" altLang="en-US"/>
        </a:p>
      </dgm:t>
    </dgm:pt>
    <dgm:pt modelId="{6925F9D4-B628-4DF9-90EE-E1FB9F8BECA1}" type="sibTrans" cxnId="{3EF704FD-1A36-4BB8-A0BC-9F2484E1E217}">
      <dgm:prSet/>
      <dgm:spPr/>
      <dgm:t>
        <a:bodyPr/>
        <a:lstStyle/>
        <a:p>
          <a:endParaRPr lang="zh-TW" altLang="en-US"/>
        </a:p>
      </dgm:t>
    </dgm:pt>
    <dgm:pt modelId="{836EE710-7FA3-43B6-8C4B-369D4B998CBD}">
      <dgm:prSet custT="1"/>
      <dgm:spPr/>
      <dgm:t>
        <a:bodyPr/>
        <a:lstStyle/>
        <a:p>
          <a:pPr rtl="0"/>
          <a:r>
            <a:rPr lang="zh-TW" altLang="en-US" sz="2400" smtClean="0"/>
            <a:t>轉向左方</a:t>
          </a:r>
          <a:endParaRPr lang="zh-TW" altLang="en-US" sz="2400"/>
        </a:p>
      </dgm:t>
    </dgm:pt>
    <dgm:pt modelId="{99B0A4AD-EA15-4F83-B101-D7AB24BADFB5}" type="parTrans" cxnId="{531376E2-D3E6-4057-9042-086ABB4D07D0}">
      <dgm:prSet/>
      <dgm:spPr/>
      <dgm:t>
        <a:bodyPr/>
        <a:lstStyle/>
        <a:p>
          <a:endParaRPr lang="zh-TW" altLang="en-US"/>
        </a:p>
      </dgm:t>
    </dgm:pt>
    <dgm:pt modelId="{377F7978-8F19-497B-90F0-BCC48B46C6D6}" type="sibTrans" cxnId="{531376E2-D3E6-4057-9042-086ABB4D07D0}">
      <dgm:prSet/>
      <dgm:spPr/>
      <dgm:t>
        <a:bodyPr/>
        <a:lstStyle/>
        <a:p>
          <a:endParaRPr lang="zh-TW" altLang="en-US"/>
        </a:p>
      </dgm:t>
    </dgm:pt>
    <dgm:pt modelId="{F6514E4F-69F9-4692-BB21-CFB0D4F8A053}">
      <dgm:prSet custT="1"/>
      <dgm:spPr/>
      <dgm:t>
        <a:bodyPr/>
        <a:lstStyle/>
        <a:p>
          <a:pPr rtl="0"/>
          <a:r>
            <a:rPr lang="zh-TW" sz="2400" smtClean="0"/>
            <a:t>移動</a:t>
          </a:r>
          <a:r>
            <a:rPr lang="en-US" sz="2400" smtClean="0"/>
            <a:t>-</a:t>
          </a:r>
          <a:r>
            <a:rPr lang="zh-TW" sz="2400" smtClean="0"/>
            <a:t>向前</a:t>
          </a:r>
          <a:endParaRPr lang="zh-TW" sz="2400"/>
        </a:p>
      </dgm:t>
    </dgm:pt>
    <dgm:pt modelId="{8EC59BBB-5FAA-485A-9AAD-C961B6E6A3FF}" type="parTrans" cxnId="{3B1A6847-387B-4109-ABE3-5802F5AB32E3}">
      <dgm:prSet/>
      <dgm:spPr/>
      <dgm:t>
        <a:bodyPr/>
        <a:lstStyle/>
        <a:p>
          <a:endParaRPr lang="zh-TW" altLang="en-US"/>
        </a:p>
      </dgm:t>
    </dgm:pt>
    <dgm:pt modelId="{42746CF2-A071-4CB5-B0AB-7851A45B28D2}" type="sibTrans" cxnId="{3B1A6847-387B-4109-ABE3-5802F5AB32E3}">
      <dgm:prSet/>
      <dgm:spPr/>
      <dgm:t>
        <a:bodyPr/>
        <a:lstStyle/>
        <a:p>
          <a:endParaRPr lang="zh-TW" altLang="en-US"/>
        </a:p>
      </dgm:t>
    </dgm:pt>
    <dgm:pt modelId="{18765ED1-1E44-4DBA-9675-FFC0D7BB7028}">
      <dgm:prSet custT="1"/>
      <dgm:spPr/>
      <dgm:t>
        <a:bodyPr/>
        <a:lstStyle/>
        <a:p>
          <a:pPr rtl="0"/>
          <a:r>
            <a:rPr lang="zh-TW" altLang="en-US" sz="2400" smtClean="0"/>
            <a:t>轉向右方</a:t>
          </a:r>
          <a:endParaRPr lang="zh-TW" altLang="en-US" sz="2400"/>
        </a:p>
      </dgm:t>
    </dgm:pt>
    <dgm:pt modelId="{EBE8D84D-0C57-449B-8594-71E78FF70480}" type="parTrans" cxnId="{B1A6C7DA-797C-4A41-8A23-DB79EDC2E32A}">
      <dgm:prSet/>
      <dgm:spPr/>
      <dgm:t>
        <a:bodyPr/>
        <a:lstStyle/>
        <a:p>
          <a:endParaRPr lang="zh-TW" altLang="en-US"/>
        </a:p>
      </dgm:t>
    </dgm:pt>
    <dgm:pt modelId="{E69D1D70-7267-45AB-A570-4B95DD4FDDE4}" type="sibTrans" cxnId="{B1A6C7DA-797C-4A41-8A23-DB79EDC2E32A}">
      <dgm:prSet/>
      <dgm:spPr/>
      <dgm:t>
        <a:bodyPr/>
        <a:lstStyle/>
        <a:p>
          <a:endParaRPr lang="zh-TW" altLang="en-US"/>
        </a:p>
      </dgm:t>
    </dgm:pt>
    <dgm:pt modelId="{04D06EBF-8029-4295-B380-263D61ACB516}" type="pres">
      <dgm:prSet presAssocID="{3B1D2133-517E-4F64-99F1-CB399B341474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A8B3DA95-F5A2-4C30-A0E2-10F0A236D89B}" type="pres">
      <dgm:prSet presAssocID="{29C0454C-6462-44B2-9F94-5034CB31FE77}" presName="node" presStyleLbl="node1" presStyleIdx="0" presStyleCnt="4" custScaleX="21842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F8A5E25-4099-4D07-B47A-4A36F53449DF}" type="pres">
      <dgm:prSet presAssocID="{6925F9D4-B628-4DF9-90EE-E1FB9F8BECA1}" presName="sibTrans" presStyleLbl="sibTrans2D1" presStyleIdx="0" presStyleCnt="3"/>
      <dgm:spPr/>
      <dgm:t>
        <a:bodyPr/>
        <a:lstStyle/>
        <a:p>
          <a:endParaRPr lang="zh-TW" altLang="en-US"/>
        </a:p>
      </dgm:t>
    </dgm:pt>
    <dgm:pt modelId="{10B78C33-8342-4F1B-A120-5B0478790017}" type="pres">
      <dgm:prSet presAssocID="{6925F9D4-B628-4DF9-90EE-E1FB9F8BECA1}" presName="connectorText" presStyleLbl="sibTrans2D1" presStyleIdx="0" presStyleCnt="3"/>
      <dgm:spPr/>
      <dgm:t>
        <a:bodyPr/>
        <a:lstStyle/>
        <a:p>
          <a:endParaRPr lang="zh-TW" altLang="en-US"/>
        </a:p>
      </dgm:t>
    </dgm:pt>
    <dgm:pt modelId="{29F4833C-2896-499A-9915-8FBA81B10A48}" type="pres">
      <dgm:prSet presAssocID="{836EE710-7FA3-43B6-8C4B-369D4B998CBD}" presName="node" presStyleLbl="node1" presStyleIdx="1" presStyleCnt="4" custScaleX="21842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74A0247-8A9D-4C3F-AFDA-96B1E7326461}" type="pres">
      <dgm:prSet presAssocID="{377F7978-8F19-497B-90F0-BCC48B46C6D6}" presName="sibTrans" presStyleLbl="sibTrans2D1" presStyleIdx="1" presStyleCnt="3"/>
      <dgm:spPr/>
      <dgm:t>
        <a:bodyPr/>
        <a:lstStyle/>
        <a:p>
          <a:endParaRPr lang="zh-TW" altLang="en-US"/>
        </a:p>
      </dgm:t>
    </dgm:pt>
    <dgm:pt modelId="{4696B780-4C16-48E5-9F2C-9B21F037033E}" type="pres">
      <dgm:prSet presAssocID="{377F7978-8F19-497B-90F0-BCC48B46C6D6}" presName="connectorText" presStyleLbl="sibTrans2D1" presStyleIdx="1" presStyleCnt="3"/>
      <dgm:spPr/>
      <dgm:t>
        <a:bodyPr/>
        <a:lstStyle/>
        <a:p>
          <a:endParaRPr lang="zh-TW" altLang="en-US"/>
        </a:p>
      </dgm:t>
    </dgm:pt>
    <dgm:pt modelId="{655E1C83-A1A1-4566-897A-34CA4EFCC810}" type="pres">
      <dgm:prSet presAssocID="{F6514E4F-69F9-4692-BB21-CFB0D4F8A053}" presName="node" presStyleLbl="node1" presStyleIdx="2" presStyleCnt="4" custScaleX="21842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A13CEC-0587-4229-8F07-8F53ECDD803F}" type="pres">
      <dgm:prSet presAssocID="{42746CF2-A071-4CB5-B0AB-7851A45B28D2}" presName="sibTrans" presStyleLbl="sibTrans2D1" presStyleIdx="2" presStyleCnt="3"/>
      <dgm:spPr/>
      <dgm:t>
        <a:bodyPr/>
        <a:lstStyle/>
        <a:p>
          <a:endParaRPr lang="zh-TW" altLang="en-US"/>
        </a:p>
      </dgm:t>
    </dgm:pt>
    <dgm:pt modelId="{6F6B622D-8751-4965-96FC-EEACBDC1420E}" type="pres">
      <dgm:prSet presAssocID="{42746CF2-A071-4CB5-B0AB-7851A45B28D2}" presName="connectorText" presStyleLbl="sibTrans2D1" presStyleIdx="2" presStyleCnt="3"/>
      <dgm:spPr/>
      <dgm:t>
        <a:bodyPr/>
        <a:lstStyle/>
        <a:p>
          <a:endParaRPr lang="zh-TW" altLang="en-US"/>
        </a:p>
      </dgm:t>
    </dgm:pt>
    <dgm:pt modelId="{EFC2344C-3034-4B6A-800D-B3FEB59A4F38}" type="pres">
      <dgm:prSet presAssocID="{18765ED1-1E44-4DBA-9675-FFC0D7BB7028}" presName="node" presStyleLbl="node1" presStyleIdx="3" presStyleCnt="4" custScaleX="21842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580C5159-0F43-415C-98FA-CAF4FDF0E338}" type="presOf" srcId="{377F7978-8F19-497B-90F0-BCC48B46C6D6}" destId="{4696B780-4C16-48E5-9F2C-9B21F037033E}" srcOrd="1" destOrd="0" presId="urn:microsoft.com/office/officeart/2005/8/layout/process2"/>
    <dgm:cxn modelId="{28BCB18C-307B-415E-AF37-046926C55C35}" type="presOf" srcId="{6925F9D4-B628-4DF9-90EE-E1FB9F8BECA1}" destId="{8F8A5E25-4099-4D07-B47A-4A36F53449DF}" srcOrd="0" destOrd="0" presId="urn:microsoft.com/office/officeart/2005/8/layout/process2"/>
    <dgm:cxn modelId="{531376E2-D3E6-4057-9042-086ABB4D07D0}" srcId="{3B1D2133-517E-4F64-99F1-CB399B341474}" destId="{836EE710-7FA3-43B6-8C4B-369D4B998CBD}" srcOrd="1" destOrd="0" parTransId="{99B0A4AD-EA15-4F83-B101-D7AB24BADFB5}" sibTransId="{377F7978-8F19-497B-90F0-BCC48B46C6D6}"/>
    <dgm:cxn modelId="{08B02E92-6895-41C3-9117-8BC1DB99300D}" type="presOf" srcId="{836EE710-7FA3-43B6-8C4B-369D4B998CBD}" destId="{29F4833C-2896-499A-9915-8FBA81B10A48}" srcOrd="0" destOrd="0" presId="urn:microsoft.com/office/officeart/2005/8/layout/process2"/>
    <dgm:cxn modelId="{3EF704FD-1A36-4BB8-A0BC-9F2484E1E217}" srcId="{3B1D2133-517E-4F64-99F1-CB399B341474}" destId="{29C0454C-6462-44B2-9F94-5034CB31FE77}" srcOrd="0" destOrd="0" parTransId="{0CE9B36B-DD0B-452E-89C1-EFBAB480AD8C}" sibTransId="{6925F9D4-B628-4DF9-90EE-E1FB9F8BECA1}"/>
    <dgm:cxn modelId="{3B1A6847-387B-4109-ABE3-5802F5AB32E3}" srcId="{3B1D2133-517E-4F64-99F1-CB399B341474}" destId="{F6514E4F-69F9-4692-BB21-CFB0D4F8A053}" srcOrd="2" destOrd="0" parTransId="{8EC59BBB-5FAA-485A-9AAD-C961B6E6A3FF}" sibTransId="{42746CF2-A071-4CB5-B0AB-7851A45B28D2}"/>
    <dgm:cxn modelId="{30ACD8B7-8A44-4C1F-9DD6-D7F678027693}" type="presOf" srcId="{18765ED1-1E44-4DBA-9675-FFC0D7BB7028}" destId="{EFC2344C-3034-4B6A-800D-B3FEB59A4F38}" srcOrd="0" destOrd="0" presId="urn:microsoft.com/office/officeart/2005/8/layout/process2"/>
    <dgm:cxn modelId="{30812120-2BB9-493B-93E1-420C41B57753}" type="presOf" srcId="{F6514E4F-69F9-4692-BB21-CFB0D4F8A053}" destId="{655E1C83-A1A1-4566-897A-34CA4EFCC810}" srcOrd="0" destOrd="0" presId="urn:microsoft.com/office/officeart/2005/8/layout/process2"/>
    <dgm:cxn modelId="{B1A6C7DA-797C-4A41-8A23-DB79EDC2E32A}" srcId="{3B1D2133-517E-4F64-99F1-CB399B341474}" destId="{18765ED1-1E44-4DBA-9675-FFC0D7BB7028}" srcOrd="3" destOrd="0" parTransId="{EBE8D84D-0C57-449B-8594-71E78FF70480}" sibTransId="{E69D1D70-7267-45AB-A570-4B95DD4FDDE4}"/>
    <dgm:cxn modelId="{E74F5C6F-DC07-4D79-BD56-050E530CEA26}" type="presOf" srcId="{6925F9D4-B628-4DF9-90EE-E1FB9F8BECA1}" destId="{10B78C33-8342-4F1B-A120-5B0478790017}" srcOrd="1" destOrd="0" presId="urn:microsoft.com/office/officeart/2005/8/layout/process2"/>
    <dgm:cxn modelId="{E316F812-2DB4-4ED4-9C88-84F5D0671012}" type="presOf" srcId="{3B1D2133-517E-4F64-99F1-CB399B341474}" destId="{04D06EBF-8029-4295-B380-263D61ACB516}" srcOrd="0" destOrd="0" presId="urn:microsoft.com/office/officeart/2005/8/layout/process2"/>
    <dgm:cxn modelId="{53E39989-AE43-4F39-BE87-947F2CF785B7}" type="presOf" srcId="{42746CF2-A071-4CB5-B0AB-7851A45B28D2}" destId="{B0A13CEC-0587-4229-8F07-8F53ECDD803F}" srcOrd="0" destOrd="0" presId="urn:microsoft.com/office/officeart/2005/8/layout/process2"/>
    <dgm:cxn modelId="{3C204CEE-560C-4D34-98DF-AB99CFE7E44A}" type="presOf" srcId="{377F7978-8F19-497B-90F0-BCC48B46C6D6}" destId="{F74A0247-8A9D-4C3F-AFDA-96B1E7326461}" srcOrd="0" destOrd="0" presId="urn:microsoft.com/office/officeart/2005/8/layout/process2"/>
    <dgm:cxn modelId="{47534542-46E6-4D05-A730-87143BD7EB20}" type="presOf" srcId="{42746CF2-A071-4CB5-B0AB-7851A45B28D2}" destId="{6F6B622D-8751-4965-96FC-EEACBDC1420E}" srcOrd="1" destOrd="0" presId="urn:microsoft.com/office/officeart/2005/8/layout/process2"/>
    <dgm:cxn modelId="{1AA10279-C0BF-475D-B2CA-D172859A1924}" type="presOf" srcId="{29C0454C-6462-44B2-9F94-5034CB31FE77}" destId="{A8B3DA95-F5A2-4C30-A0E2-10F0A236D89B}" srcOrd="0" destOrd="0" presId="urn:microsoft.com/office/officeart/2005/8/layout/process2"/>
    <dgm:cxn modelId="{F72E16D4-6AF0-4C57-9099-014BD7013602}" type="presParOf" srcId="{04D06EBF-8029-4295-B380-263D61ACB516}" destId="{A8B3DA95-F5A2-4C30-A0E2-10F0A236D89B}" srcOrd="0" destOrd="0" presId="urn:microsoft.com/office/officeart/2005/8/layout/process2"/>
    <dgm:cxn modelId="{C821B0CC-043E-4624-AE99-8B1DB35BAED1}" type="presParOf" srcId="{04D06EBF-8029-4295-B380-263D61ACB516}" destId="{8F8A5E25-4099-4D07-B47A-4A36F53449DF}" srcOrd="1" destOrd="0" presId="urn:microsoft.com/office/officeart/2005/8/layout/process2"/>
    <dgm:cxn modelId="{1B1F3EE6-14ED-4747-83FA-AEA9F024E1D7}" type="presParOf" srcId="{8F8A5E25-4099-4D07-B47A-4A36F53449DF}" destId="{10B78C33-8342-4F1B-A120-5B0478790017}" srcOrd="0" destOrd="0" presId="urn:microsoft.com/office/officeart/2005/8/layout/process2"/>
    <dgm:cxn modelId="{4C31383B-2BA1-42EF-8C6C-7AA8DB0A3EB1}" type="presParOf" srcId="{04D06EBF-8029-4295-B380-263D61ACB516}" destId="{29F4833C-2896-499A-9915-8FBA81B10A48}" srcOrd="2" destOrd="0" presId="urn:microsoft.com/office/officeart/2005/8/layout/process2"/>
    <dgm:cxn modelId="{7CD2AB69-B0D7-46CB-BA63-4A10A469201D}" type="presParOf" srcId="{04D06EBF-8029-4295-B380-263D61ACB516}" destId="{F74A0247-8A9D-4C3F-AFDA-96B1E7326461}" srcOrd="3" destOrd="0" presId="urn:microsoft.com/office/officeart/2005/8/layout/process2"/>
    <dgm:cxn modelId="{51C20318-96D0-4AFD-ADF3-E492B644B48F}" type="presParOf" srcId="{F74A0247-8A9D-4C3F-AFDA-96B1E7326461}" destId="{4696B780-4C16-48E5-9F2C-9B21F037033E}" srcOrd="0" destOrd="0" presId="urn:microsoft.com/office/officeart/2005/8/layout/process2"/>
    <dgm:cxn modelId="{A7197A94-585F-4D5E-A4C0-2931DCC537A6}" type="presParOf" srcId="{04D06EBF-8029-4295-B380-263D61ACB516}" destId="{655E1C83-A1A1-4566-897A-34CA4EFCC810}" srcOrd="4" destOrd="0" presId="urn:microsoft.com/office/officeart/2005/8/layout/process2"/>
    <dgm:cxn modelId="{D4B1DC22-316D-4AF5-A008-56D4BDCC6BDA}" type="presParOf" srcId="{04D06EBF-8029-4295-B380-263D61ACB516}" destId="{B0A13CEC-0587-4229-8F07-8F53ECDD803F}" srcOrd="5" destOrd="0" presId="urn:microsoft.com/office/officeart/2005/8/layout/process2"/>
    <dgm:cxn modelId="{E56E567E-14A5-4F39-8685-4EFDBEF0A526}" type="presParOf" srcId="{B0A13CEC-0587-4229-8F07-8F53ECDD803F}" destId="{6F6B622D-8751-4965-96FC-EEACBDC1420E}" srcOrd="0" destOrd="0" presId="urn:microsoft.com/office/officeart/2005/8/layout/process2"/>
    <dgm:cxn modelId="{70E52377-9ECD-40F7-9BAD-FCCFB0DD2CC6}" type="presParOf" srcId="{04D06EBF-8029-4295-B380-263D61ACB516}" destId="{EFC2344C-3034-4B6A-800D-B3FEB59A4F38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987748FD-0D7D-4B85-8D6B-4F71E4C89B54}" type="doc">
      <dgm:prSet loTypeId="urn:microsoft.com/office/officeart/2005/8/layout/hProcess4" loCatId="process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38E26F45-C14A-40E9-8CBB-742FF6F0F755}">
      <dgm:prSet/>
      <dgm:spPr/>
      <dgm:t>
        <a:bodyPr/>
        <a:lstStyle/>
        <a:p>
          <a:pPr rtl="0"/>
          <a:r>
            <a:rPr lang="en-US" smtClean="0"/>
            <a:t>(</a:t>
          </a:r>
          <a:r>
            <a:rPr lang="zh-TW" smtClean="0"/>
            <a:t>師</a:t>
          </a:r>
          <a:r>
            <a:rPr lang="en-US" smtClean="0"/>
            <a:t>)</a:t>
          </a:r>
          <a:r>
            <a:rPr lang="zh-TW" smtClean="0"/>
            <a:t>展示題目</a:t>
          </a:r>
          <a:endParaRPr lang="zh-TW"/>
        </a:p>
      </dgm:t>
    </dgm:pt>
    <dgm:pt modelId="{C598E58F-01CB-4F20-99D2-79C3A9402B10}" type="parTrans" cxnId="{68470301-8B23-465C-B87C-CEC016A1B6D2}">
      <dgm:prSet/>
      <dgm:spPr/>
      <dgm:t>
        <a:bodyPr/>
        <a:lstStyle/>
        <a:p>
          <a:endParaRPr lang="zh-TW" altLang="en-US"/>
        </a:p>
      </dgm:t>
    </dgm:pt>
    <dgm:pt modelId="{C9BF38D2-77F7-42A2-88C0-91502ECACABA}" type="sibTrans" cxnId="{68470301-8B23-465C-B87C-CEC016A1B6D2}">
      <dgm:prSet/>
      <dgm:spPr/>
      <dgm:t>
        <a:bodyPr/>
        <a:lstStyle/>
        <a:p>
          <a:endParaRPr lang="zh-TW" altLang="en-US"/>
        </a:p>
      </dgm:t>
    </dgm:pt>
    <dgm:pt modelId="{F302735F-6F01-4577-B934-C6C8414D7029}">
      <dgm:prSet/>
      <dgm:spPr/>
      <dgm:t>
        <a:bodyPr/>
        <a:lstStyle/>
        <a:p>
          <a:pPr rtl="0"/>
          <a:r>
            <a:rPr lang="zh-TW" smtClean="0"/>
            <a:t>動畫</a:t>
          </a:r>
          <a:endParaRPr lang="zh-TW"/>
        </a:p>
      </dgm:t>
    </dgm:pt>
    <dgm:pt modelId="{DF6E89BD-2F8F-457A-BBA0-6914C2C103D4}" type="parTrans" cxnId="{6F3DD0A2-8C21-4528-AD93-F26A38DF6778}">
      <dgm:prSet/>
      <dgm:spPr/>
      <dgm:t>
        <a:bodyPr/>
        <a:lstStyle/>
        <a:p>
          <a:endParaRPr lang="zh-TW" altLang="en-US"/>
        </a:p>
      </dgm:t>
    </dgm:pt>
    <dgm:pt modelId="{ECFD0642-B4B7-493C-A4E5-F0EFAF7C8861}" type="sibTrans" cxnId="{6F3DD0A2-8C21-4528-AD93-F26A38DF6778}">
      <dgm:prSet/>
      <dgm:spPr/>
      <dgm:t>
        <a:bodyPr/>
        <a:lstStyle/>
        <a:p>
          <a:endParaRPr lang="zh-TW" altLang="en-US"/>
        </a:p>
      </dgm:t>
    </dgm:pt>
    <dgm:pt modelId="{CB3901AB-CA26-41EC-B8A6-4A98E546B286}">
      <dgm:prSet/>
      <dgm:spPr/>
      <dgm:t>
        <a:bodyPr/>
        <a:lstStyle/>
        <a:p>
          <a:pPr rtl="0"/>
          <a:r>
            <a:rPr lang="zh-TW" smtClean="0"/>
            <a:t>實際</a:t>
          </a:r>
          <a:r>
            <a:rPr lang="en-US" smtClean="0"/>
            <a:t>DEMO</a:t>
          </a:r>
          <a:endParaRPr lang="zh-TW"/>
        </a:p>
      </dgm:t>
    </dgm:pt>
    <dgm:pt modelId="{E5892F1A-1581-4876-92F6-088116B70357}" type="parTrans" cxnId="{0CCDE9EA-3016-4670-9B3C-1E083905B51F}">
      <dgm:prSet/>
      <dgm:spPr/>
      <dgm:t>
        <a:bodyPr/>
        <a:lstStyle/>
        <a:p>
          <a:endParaRPr lang="zh-TW" altLang="en-US"/>
        </a:p>
      </dgm:t>
    </dgm:pt>
    <dgm:pt modelId="{0D7D6E69-A106-4839-9F4E-D93C462FAF6A}" type="sibTrans" cxnId="{0CCDE9EA-3016-4670-9B3C-1E083905B51F}">
      <dgm:prSet/>
      <dgm:spPr/>
      <dgm:t>
        <a:bodyPr/>
        <a:lstStyle/>
        <a:p>
          <a:endParaRPr lang="zh-TW" altLang="en-US"/>
        </a:p>
      </dgm:t>
    </dgm:pt>
    <dgm:pt modelId="{CD32EBB0-CC90-4F97-B089-FCB204E12A31}">
      <dgm:prSet/>
      <dgm:spPr/>
      <dgm:t>
        <a:bodyPr/>
        <a:lstStyle/>
        <a:p>
          <a:pPr rtl="0"/>
          <a:r>
            <a:rPr lang="zh-TW" smtClean="0"/>
            <a:t>課本</a:t>
          </a:r>
          <a:endParaRPr lang="zh-TW"/>
        </a:p>
      </dgm:t>
    </dgm:pt>
    <dgm:pt modelId="{A469FD42-49B8-427E-9B80-7E2D9DEBDF09}" type="parTrans" cxnId="{E9BD7C63-A48F-4DF3-B8DC-31C2D1315A45}">
      <dgm:prSet/>
      <dgm:spPr/>
      <dgm:t>
        <a:bodyPr/>
        <a:lstStyle/>
        <a:p>
          <a:endParaRPr lang="zh-TW" altLang="en-US"/>
        </a:p>
      </dgm:t>
    </dgm:pt>
    <dgm:pt modelId="{19B30E02-0E79-4280-9FBE-45C87DBCD462}" type="sibTrans" cxnId="{E9BD7C63-A48F-4DF3-B8DC-31C2D1315A45}">
      <dgm:prSet/>
      <dgm:spPr/>
      <dgm:t>
        <a:bodyPr/>
        <a:lstStyle/>
        <a:p>
          <a:endParaRPr lang="zh-TW" altLang="en-US"/>
        </a:p>
      </dgm:t>
    </dgm:pt>
    <dgm:pt modelId="{151CD721-A0C5-499B-BA45-38C3D7916F0A}">
      <dgm:prSet/>
      <dgm:spPr/>
      <dgm:t>
        <a:bodyPr/>
        <a:lstStyle/>
        <a:p>
          <a:pPr rtl="0"/>
          <a:r>
            <a:rPr lang="en-US" smtClean="0"/>
            <a:t>(</a:t>
          </a:r>
          <a:r>
            <a:rPr lang="zh-TW" smtClean="0"/>
            <a:t>生</a:t>
          </a:r>
          <a:r>
            <a:rPr lang="en-US" smtClean="0"/>
            <a:t>)</a:t>
          </a:r>
          <a:r>
            <a:rPr lang="zh-TW" smtClean="0"/>
            <a:t>問題解析</a:t>
          </a:r>
          <a:endParaRPr lang="zh-TW"/>
        </a:p>
      </dgm:t>
    </dgm:pt>
    <dgm:pt modelId="{089C7AD1-C2BC-47AF-AEF0-B9ABC873B9B0}" type="parTrans" cxnId="{960ED446-EDFA-4A91-87C1-D23FD4D5D8DD}">
      <dgm:prSet/>
      <dgm:spPr/>
      <dgm:t>
        <a:bodyPr/>
        <a:lstStyle/>
        <a:p>
          <a:endParaRPr lang="zh-TW" altLang="en-US"/>
        </a:p>
      </dgm:t>
    </dgm:pt>
    <dgm:pt modelId="{8A57E9DB-4F18-4AE7-81C3-FFEC45F16D67}" type="sibTrans" cxnId="{960ED446-EDFA-4A91-87C1-D23FD4D5D8DD}">
      <dgm:prSet/>
      <dgm:spPr/>
      <dgm:t>
        <a:bodyPr/>
        <a:lstStyle/>
        <a:p>
          <a:endParaRPr lang="zh-TW" altLang="en-US"/>
        </a:p>
      </dgm:t>
    </dgm:pt>
    <dgm:pt modelId="{EF1CB713-8DEF-45B3-BB07-C74B1000A28A}">
      <dgm:prSet/>
      <dgm:spPr/>
      <dgm:t>
        <a:bodyPr/>
        <a:lstStyle/>
        <a:p>
          <a:pPr rtl="0"/>
          <a:r>
            <a:rPr lang="zh-TW" dirty="0" smtClean="0"/>
            <a:t>找出輸入</a:t>
          </a:r>
          <a:r>
            <a:rPr lang="en-US" dirty="0" smtClean="0"/>
            <a:t>(D1)</a:t>
          </a:r>
          <a:r>
            <a:rPr lang="zh-TW" dirty="0" smtClean="0"/>
            <a:t>及輸出</a:t>
          </a:r>
          <a:r>
            <a:rPr lang="en-US" dirty="0" smtClean="0"/>
            <a:t>(D2)</a:t>
          </a:r>
          <a:r>
            <a:rPr lang="zh-TW" dirty="0" smtClean="0"/>
            <a:t>的資料</a:t>
          </a:r>
          <a:endParaRPr lang="zh-TW" dirty="0"/>
        </a:p>
      </dgm:t>
    </dgm:pt>
    <dgm:pt modelId="{791F68FB-48F9-4E6A-A661-0283482C1253}" type="parTrans" cxnId="{59AEF96B-B006-40B4-87CE-1B046006B0A8}">
      <dgm:prSet/>
      <dgm:spPr/>
      <dgm:t>
        <a:bodyPr/>
        <a:lstStyle/>
        <a:p>
          <a:endParaRPr lang="zh-TW" altLang="en-US"/>
        </a:p>
      </dgm:t>
    </dgm:pt>
    <dgm:pt modelId="{7F752A85-B8F5-476B-BEC2-2B566FB4CF67}" type="sibTrans" cxnId="{59AEF96B-B006-40B4-87CE-1B046006B0A8}">
      <dgm:prSet/>
      <dgm:spPr/>
      <dgm:t>
        <a:bodyPr/>
        <a:lstStyle/>
        <a:p>
          <a:endParaRPr lang="zh-TW" altLang="en-US"/>
        </a:p>
      </dgm:t>
    </dgm:pt>
    <dgm:pt modelId="{F8D33A86-B5E4-4CF0-826D-44B1BC001A61}">
      <dgm:prSet/>
      <dgm:spPr/>
      <dgm:t>
        <a:bodyPr/>
        <a:lstStyle/>
        <a:p>
          <a:pPr rtl="0"/>
          <a:r>
            <a:rPr lang="zh-TW" smtClean="0"/>
            <a:t>師引導生思考如何將</a:t>
          </a:r>
          <a:r>
            <a:rPr lang="en-US" smtClean="0"/>
            <a:t>D1</a:t>
          </a:r>
          <a:r>
            <a:rPr lang="zh-TW" smtClean="0"/>
            <a:t>變成</a:t>
          </a:r>
          <a:r>
            <a:rPr lang="en-US" smtClean="0"/>
            <a:t>D2</a:t>
          </a:r>
          <a:endParaRPr lang="zh-TW"/>
        </a:p>
      </dgm:t>
    </dgm:pt>
    <dgm:pt modelId="{EDD36CDF-5E78-48AB-96BB-2E26D0ECF047}" type="parTrans" cxnId="{3C39B79A-E000-4131-A5CA-260F41A7B5F9}">
      <dgm:prSet/>
      <dgm:spPr/>
      <dgm:t>
        <a:bodyPr/>
        <a:lstStyle/>
        <a:p>
          <a:endParaRPr lang="zh-TW" altLang="en-US"/>
        </a:p>
      </dgm:t>
    </dgm:pt>
    <dgm:pt modelId="{9A3AB101-82D3-410C-9CD5-2A50816050D4}" type="sibTrans" cxnId="{3C39B79A-E000-4131-A5CA-260F41A7B5F9}">
      <dgm:prSet/>
      <dgm:spPr/>
      <dgm:t>
        <a:bodyPr/>
        <a:lstStyle/>
        <a:p>
          <a:endParaRPr lang="zh-TW" altLang="en-US"/>
        </a:p>
      </dgm:t>
    </dgm:pt>
    <dgm:pt modelId="{030996BF-0802-4E7D-BCD8-1180428EC7A3}">
      <dgm:prSet/>
      <dgm:spPr/>
      <dgm:t>
        <a:bodyPr/>
        <a:lstStyle/>
        <a:p>
          <a:pPr rtl="0"/>
          <a:r>
            <a:rPr lang="en-US" smtClean="0"/>
            <a:t>(</a:t>
          </a:r>
          <a:r>
            <a:rPr lang="zh-TW" smtClean="0"/>
            <a:t>生</a:t>
          </a:r>
          <a:r>
            <a:rPr lang="en-US" smtClean="0"/>
            <a:t>)</a:t>
          </a:r>
          <a:r>
            <a:rPr lang="zh-TW" smtClean="0"/>
            <a:t>流程控制</a:t>
          </a:r>
          <a:endParaRPr lang="zh-TW"/>
        </a:p>
      </dgm:t>
    </dgm:pt>
    <dgm:pt modelId="{D35A6A7D-0502-4628-B3BB-028CAF475F00}" type="parTrans" cxnId="{D2B8A27F-2C73-4B7E-83A6-9AFA4D4A4996}">
      <dgm:prSet/>
      <dgm:spPr/>
      <dgm:t>
        <a:bodyPr/>
        <a:lstStyle/>
        <a:p>
          <a:endParaRPr lang="zh-TW" altLang="en-US"/>
        </a:p>
      </dgm:t>
    </dgm:pt>
    <dgm:pt modelId="{EC4AD695-389D-4E6F-81E1-E0E3877DEEA6}" type="sibTrans" cxnId="{D2B8A27F-2C73-4B7E-83A6-9AFA4D4A4996}">
      <dgm:prSet/>
      <dgm:spPr/>
      <dgm:t>
        <a:bodyPr/>
        <a:lstStyle/>
        <a:p>
          <a:endParaRPr lang="zh-TW" altLang="en-US"/>
        </a:p>
      </dgm:t>
    </dgm:pt>
    <dgm:pt modelId="{394EFED3-912C-4508-BF1F-E742CD718DAC}">
      <dgm:prSet/>
      <dgm:spPr/>
      <dgm:t>
        <a:bodyPr/>
        <a:lstStyle/>
        <a:p>
          <a:pPr rtl="0"/>
          <a:r>
            <a:rPr lang="zh-TW" smtClean="0"/>
            <a:t>流程圖</a:t>
          </a:r>
          <a:r>
            <a:rPr lang="en-US" smtClean="0"/>
            <a:t>(</a:t>
          </a:r>
          <a:r>
            <a:rPr lang="zh-TW" smtClean="0"/>
            <a:t>核心處可留空請生填</a:t>
          </a:r>
          <a:r>
            <a:rPr lang="en-US" smtClean="0"/>
            <a:t>)</a:t>
          </a:r>
          <a:endParaRPr lang="zh-TW"/>
        </a:p>
      </dgm:t>
    </dgm:pt>
    <dgm:pt modelId="{563414BD-A827-4426-B61A-0CBA6A0EBED0}" type="parTrans" cxnId="{9F8D287F-D086-4A66-8E39-8DA98455E734}">
      <dgm:prSet/>
      <dgm:spPr/>
      <dgm:t>
        <a:bodyPr/>
        <a:lstStyle/>
        <a:p>
          <a:endParaRPr lang="zh-TW" altLang="en-US"/>
        </a:p>
      </dgm:t>
    </dgm:pt>
    <dgm:pt modelId="{FD30207E-9FCA-40EE-A546-C4503F0E74A9}" type="sibTrans" cxnId="{9F8D287F-D086-4A66-8E39-8DA98455E734}">
      <dgm:prSet/>
      <dgm:spPr/>
      <dgm:t>
        <a:bodyPr/>
        <a:lstStyle/>
        <a:p>
          <a:endParaRPr lang="zh-TW" altLang="en-US"/>
        </a:p>
      </dgm:t>
    </dgm:pt>
    <dgm:pt modelId="{F246DD43-0C37-48EC-ACAB-85CBDD3BC271}">
      <dgm:prSet/>
      <dgm:spPr/>
      <dgm:t>
        <a:bodyPr/>
        <a:lstStyle/>
        <a:p>
          <a:pPr rtl="0"/>
          <a:r>
            <a:rPr lang="zh-TW" smtClean="0"/>
            <a:t>須能辨認出</a:t>
          </a:r>
          <a:r>
            <a:rPr lang="en-US" smtClean="0"/>
            <a:t>3</a:t>
          </a:r>
          <a:r>
            <a:rPr lang="zh-TW" smtClean="0"/>
            <a:t>種控制結構</a:t>
          </a:r>
          <a:r>
            <a:rPr lang="en-US" smtClean="0"/>
            <a:t>(S)</a:t>
          </a:r>
          <a:endParaRPr lang="zh-TW"/>
        </a:p>
      </dgm:t>
    </dgm:pt>
    <dgm:pt modelId="{786D7AFA-D8A4-45D5-BF02-8AEF97EC1AE0}" type="parTrans" cxnId="{BEE7CB41-9395-4479-8659-5D3BF6383F9F}">
      <dgm:prSet/>
      <dgm:spPr/>
      <dgm:t>
        <a:bodyPr/>
        <a:lstStyle/>
        <a:p>
          <a:endParaRPr lang="zh-TW" altLang="en-US"/>
        </a:p>
      </dgm:t>
    </dgm:pt>
    <dgm:pt modelId="{BC73AAAF-1E4F-4BF1-84EC-109BDD0D6E9B}" type="sibTrans" cxnId="{BEE7CB41-9395-4479-8659-5D3BF6383F9F}">
      <dgm:prSet/>
      <dgm:spPr/>
      <dgm:t>
        <a:bodyPr/>
        <a:lstStyle/>
        <a:p>
          <a:endParaRPr lang="zh-TW" altLang="en-US"/>
        </a:p>
      </dgm:t>
    </dgm:pt>
    <dgm:pt modelId="{3A884EAA-84B5-4E13-9B3C-B67BC2ACA0F5}">
      <dgm:prSet/>
      <dgm:spPr/>
      <dgm:t>
        <a:bodyPr/>
        <a:lstStyle/>
        <a:p>
          <a:pPr rtl="0"/>
          <a:r>
            <a:rPr lang="en-US" smtClean="0"/>
            <a:t>(</a:t>
          </a:r>
          <a:r>
            <a:rPr lang="zh-TW" smtClean="0"/>
            <a:t>生</a:t>
          </a:r>
          <a:r>
            <a:rPr lang="en-US" smtClean="0"/>
            <a:t>)</a:t>
          </a:r>
          <a:r>
            <a:rPr lang="zh-TW" smtClean="0"/>
            <a:t>程式設計</a:t>
          </a:r>
          <a:endParaRPr lang="zh-TW"/>
        </a:p>
      </dgm:t>
    </dgm:pt>
    <dgm:pt modelId="{1334F9E3-5BD6-49C1-A924-C1497A510527}" type="parTrans" cxnId="{AEF83233-9CA3-4DDD-9FA6-A30B6B4C2987}">
      <dgm:prSet/>
      <dgm:spPr/>
      <dgm:t>
        <a:bodyPr/>
        <a:lstStyle/>
        <a:p>
          <a:endParaRPr lang="zh-TW" altLang="en-US"/>
        </a:p>
      </dgm:t>
    </dgm:pt>
    <dgm:pt modelId="{9B11EDA6-A4E2-484F-9709-252BDCCD73D3}" type="sibTrans" cxnId="{AEF83233-9CA3-4DDD-9FA6-A30B6B4C2987}">
      <dgm:prSet/>
      <dgm:spPr/>
      <dgm:t>
        <a:bodyPr/>
        <a:lstStyle/>
        <a:p>
          <a:endParaRPr lang="zh-TW" altLang="en-US"/>
        </a:p>
      </dgm:t>
    </dgm:pt>
    <dgm:pt modelId="{3920C8D2-1EAC-4CF5-A087-E49C037BCFCF}">
      <dgm:prSet/>
      <dgm:spPr/>
      <dgm:t>
        <a:bodyPr/>
        <a:lstStyle/>
        <a:p>
          <a:pPr rtl="0"/>
          <a:r>
            <a:rPr lang="zh-TW" smtClean="0"/>
            <a:t>依</a:t>
          </a:r>
          <a:r>
            <a:rPr lang="en-US" smtClean="0"/>
            <a:t>D1</a:t>
          </a:r>
          <a:r>
            <a:rPr lang="zh-TW" smtClean="0"/>
            <a:t>及</a:t>
          </a:r>
          <a:r>
            <a:rPr lang="en-US" smtClean="0"/>
            <a:t>D2</a:t>
          </a:r>
          <a:r>
            <a:rPr lang="zh-TW" smtClean="0"/>
            <a:t>設定變數</a:t>
          </a:r>
          <a:endParaRPr lang="zh-TW"/>
        </a:p>
      </dgm:t>
    </dgm:pt>
    <dgm:pt modelId="{12DE5A43-8351-4BEE-B2E5-ABD8C589B270}" type="parTrans" cxnId="{64645285-63EF-40C1-A0DE-EF3A295E74C5}">
      <dgm:prSet/>
      <dgm:spPr/>
      <dgm:t>
        <a:bodyPr/>
        <a:lstStyle/>
        <a:p>
          <a:endParaRPr lang="zh-TW" altLang="en-US"/>
        </a:p>
      </dgm:t>
    </dgm:pt>
    <dgm:pt modelId="{9403F4BD-C480-420B-A05D-FB41F03AED11}" type="sibTrans" cxnId="{64645285-63EF-40C1-A0DE-EF3A295E74C5}">
      <dgm:prSet/>
      <dgm:spPr/>
      <dgm:t>
        <a:bodyPr/>
        <a:lstStyle/>
        <a:p>
          <a:endParaRPr lang="zh-TW" altLang="en-US"/>
        </a:p>
      </dgm:t>
    </dgm:pt>
    <dgm:pt modelId="{0E96CCE0-30FD-4BCC-85CB-8B838111D38B}">
      <dgm:prSet/>
      <dgm:spPr/>
      <dgm:t>
        <a:bodyPr/>
        <a:lstStyle/>
        <a:p>
          <a:pPr rtl="0"/>
          <a:r>
            <a:rPr lang="zh-TW" smtClean="0"/>
            <a:t>依</a:t>
          </a:r>
          <a:r>
            <a:rPr lang="en-US" smtClean="0"/>
            <a:t>S</a:t>
          </a:r>
          <a:r>
            <a:rPr lang="zh-TW" smtClean="0"/>
            <a:t>拉出對應的積木</a:t>
          </a:r>
          <a:endParaRPr lang="zh-TW"/>
        </a:p>
      </dgm:t>
    </dgm:pt>
    <dgm:pt modelId="{0ABD1460-CC2F-4143-BCDB-52DEB5D1AD93}" type="parTrans" cxnId="{9056557C-0D8D-41EE-8684-D8BD53B05E2E}">
      <dgm:prSet/>
      <dgm:spPr/>
      <dgm:t>
        <a:bodyPr/>
        <a:lstStyle/>
        <a:p>
          <a:endParaRPr lang="zh-TW" altLang="en-US"/>
        </a:p>
      </dgm:t>
    </dgm:pt>
    <dgm:pt modelId="{4D772E76-0ADC-40C3-B7F5-2FBB09138E00}" type="sibTrans" cxnId="{9056557C-0D8D-41EE-8684-D8BD53B05E2E}">
      <dgm:prSet/>
      <dgm:spPr/>
      <dgm:t>
        <a:bodyPr/>
        <a:lstStyle/>
        <a:p>
          <a:endParaRPr lang="zh-TW" altLang="en-US"/>
        </a:p>
      </dgm:t>
    </dgm:pt>
    <dgm:pt modelId="{DFFD31AC-B273-4269-AD5D-8C8DF65BFD61}" type="pres">
      <dgm:prSet presAssocID="{987748FD-0D7D-4B85-8D6B-4F71E4C89B54}" presName="Name0" presStyleCnt="0">
        <dgm:presLayoutVars>
          <dgm:dir/>
          <dgm:animLvl val="lvl"/>
          <dgm:resizeHandles val="exact"/>
        </dgm:presLayoutVars>
      </dgm:prSet>
      <dgm:spPr/>
    </dgm:pt>
    <dgm:pt modelId="{E93691CC-C6F0-4D8C-80C9-1C5D5CFCB680}" type="pres">
      <dgm:prSet presAssocID="{987748FD-0D7D-4B85-8D6B-4F71E4C89B54}" presName="tSp" presStyleCnt="0"/>
      <dgm:spPr/>
    </dgm:pt>
    <dgm:pt modelId="{1440E0D2-297E-4613-B91F-E8C87DBDFDB7}" type="pres">
      <dgm:prSet presAssocID="{987748FD-0D7D-4B85-8D6B-4F71E4C89B54}" presName="bSp" presStyleCnt="0"/>
      <dgm:spPr/>
    </dgm:pt>
    <dgm:pt modelId="{80DD58CE-E55C-45E9-A5F6-86AEF3ABD5AB}" type="pres">
      <dgm:prSet presAssocID="{987748FD-0D7D-4B85-8D6B-4F71E4C89B54}" presName="process" presStyleCnt="0"/>
      <dgm:spPr/>
    </dgm:pt>
    <dgm:pt modelId="{EDF233B5-3B5A-4201-A138-F5C79C5FDBC9}" type="pres">
      <dgm:prSet presAssocID="{38E26F45-C14A-40E9-8CBB-742FF6F0F755}" presName="composite1" presStyleCnt="0"/>
      <dgm:spPr/>
    </dgm:pt>
    <dgm:pt modelId="{AD03AE5F-5116-4344-A494-0AB6CB90CE93}" type="pres">
      <dgm:prSet presAssocID="{38E26F45-C14A-40E9-8CBB-742FF6F0F755}" presName="dummyNode1" presStyleLbl="node1" presStyleIdx="0" presStyleCnt="4"/>
      <dgm:spPr/>
    </dgm:pt>
    <dgm:pt modelId="{505DBEEE-E3D8-4C56-9B8B-176EDCC340F5}" type="pres">
      <dgm:prSet presAssocID="{38E26F45-C14A-40E9-8CBB-742FF6F0F755}" presName="childNode1" presStyleLbl="bgAcc1" presStyleIdx="0" presStyleCnt="4">
        <dgm:presLayoutVars>
          <dgm:bulletEnabled val="1"/>
        </dgm:presLayoutVars>
      </dgm:prSet>
      <dgm:spPr/>
    </dgm:pt>
    <dgm:pt modelId="{172AB391-643A-4594-82A6-DBEDEDD4B808}" type="pres">
      <dgm:prSet presAssocID="{38E26F45-C14A-40E9-8CBB-742FF6F0F755}" presName="childNode1tx" presStyleLbl="bgAcc1" presStyleIdx="0" presStyleCnt="4">
        <dgm:presLayoutVars>
          <dgm:bulletEnabled val="1"/>
        </dgm:presLayoutVars>
      </dgm:prSet>
      <dgm:spPr/>
    </dgm:pt>
    <dgm:pt modelId="{408CD967-5B17-4F88-B373-8220C390E3F8}" type="pres">
      <dgm:prSet presAssocID="{38E26F45-C14A-40E9-8CBB-742FF6F0F755}" presName="parentNode1" presStyleLbl="node1" presStyleIdx="0" presStyleCnt="4">
        <dgm:presLayoutVars>
          <dgm:chMax val="1"/>
          <dgm:bulletEnabled val="1"/>
        </dgm:presLayoutVars>
      </dgm:prSet>
      <dgm:spPr/>
    </dgm:pt>
    <dgm:pt modelId="{E8927FD0-A5F0-4674-A5C7-43F6B06ED83B}" type="pres">
      <dgm:prSet presAssocID="{38E26F45-C14A-40E9-8CBB-742FF6F0F755}" presName="connSite1" presStyleCnt="0"/>
      <dgm:spPr/>
    </dgm:pt>
    <dgm:pt modelId="{02FC6EAB-977C-4ED5-BD8B-28FABB1B68F0}" type="pres">
      <dgm:prSet presAssocID="{C9BF38D2-77F7-42A2-88C0-91502ECACABA}" presName="Name9" presStyleLbl="sibTrans2D1" presStyleIdx="0" presStyleCnt="3"/>
      <dgm:spPr/>
    </dgm:pt>
    <dgm:pt modelId="{0E1038EE-E58C-40C3-948A-2DBF09700703}" type="pres">
      <dgm:prSet presAssocID="{151CD721-A0C5-499B-BA45-38C3D7916F0A}" presName="composite2" presStyleCnt="0"/>
      <dgm:spPr/>
    </dgm:pt>
    <dgm:pt modelId="{0D87CAA6-0D1B-471F-BD02-C201EE24BDAD}" type="pres">
      <dgm:prSet presAssocID="{151CD721-A0C5-499B-BA45-38C3D7916F0A}" presName="dummyNode2" presStyleLbl="node1" presStyleIdx="0" presStyleCnt="4"/>
      <dgm:spPr/>
    </dgm:pt>
    <dgm:pt modelId="{8CC23065-EB91-4F8A-9787-7308106D55A5}" type="pres">
      <dgm:prSet presAssocID="{151CD721-A0C5-499B-BA45-38C3D7916F0A}" presName="childNode2" presStyleLbl="bgAcc1" presStyleIdx="1" presStyleCnt="4">
        <dgm:presLayoutVars>
          <dgm:bulletEnabled val="1"/>
        </dgm:presLayoutVars>
      </dgm:prSet>
      <dgm:spPr/>
    </dgm:pt>
    <dgm:pt modelId="{34C75530-7929-4E93-A9CD-80054A63DCBB}" type="pres">
      <dgm:prSet presAssocID="{151CD721-A0C5-499B-BA45-38C3D7916F0A}" presName="childNode2tx" presStyleLbl="bgAcc1" presStyleIdx="1" presStyleCnt="4">
        <dgm:presLayoutVars>
          <dgm:bulletEnabled val="1"/>
        </dgm:presLayoutVars>
      </dgm:prSet>
      <dgm:spPr/>
    </dgm:pt>
    <dgm:pt modelId="{2EE0689A-16FF-41FA-948B-CAB31A965E5E}" type="pres">
      <dgm:prSet presAssocID="{151CD721-A0C5-499B-BA45-38C3D7916F0A}" presName="parentNode2" presStyleLbl="node1" presStyleIdx="1" presStyleCnt="4">
        <dgm:presLayoutVars>
          <dgm:chMax val="0"/>
          <dgm:bulletEnabled val="1"/>
        </dgm:presLayoutVars>
      </dgm:prSet>
      <dgm:spPr/>
    </dgm:pt>
    <dgm:pt modelId="{883DBB4E-25D6-41AF-BB8F-635D85EDA6F1}" type="pres">
      <dgm:prSet presAssocID="{151CD721-A0C5-499B-BA45-38C3D7916F0A}" presName="connSite2" presStyleCnt="0"/>
      <dgm:spPr/>
    </dgm:pt>
    <dgm:pt modelId="{B2B1AD3D-262E-4752-B4F3-75B4D63779DE}" type="pres">
      <dgm:prSet presAssocID="{8A57E9DB-4F18-4AE7-81C3-FFEC45F16D67}" presName="Name18" presStyleLbl="sibTrans2D1" presStyleIdx="1" presStyleCnt="3"/>
      <dgm:spPr/>
    </dgm:pt>
    <dgm:pt modelId="{FE59C7F4-75C0-4413-9B44-489799F9E93A}" type="pres">
      <dgm:prSet presAssocID="{030996BF-0802-4E7D-BCD8-1180428EC7A3}" presName="composite1" presStyleCnt="0"/>
      <dgm:spPr/>
    </dgm:pt>
    <dgm:pt modelId="{9CA909A0-93A2-428B-A77F-FB337E425907}" type="pres">
      <dgm:prSet presAssocID="{030996BF-0802-4E7D-BCD8-1180428EC7A3}" presName="dummyNode1" presStyleLbl="node1" presStyleIdx="1" presStyleCnt="4"/>
      <dgm:spPr/>
    </dgm:pt>
    <dgm:pt modelId="{8D5351EF-D0B0-4B12-AB4A-BABF9C90AA86}" type="pres">
      <dgm:prSet presAssocID="{030996BF-0802-4E7D-BCD8-1180428EC7A3}" presName="childNode1" presStyleLbl="bgAcc1" presStyleIdx="2" presStyleCnt="4">
        <dgm:presLayoutVars>
          <dgm:bulletEnabled val="1"/>
        </dgm:presLayoutVars>
      </dgm:prSet>
      <dgm:spPr/>
    </dgm:pt>
    <dgm:pt modelId="{65B3FED9-E443-4DE3-AB5E-DB3C30F453D8}" type="pres">
      <dgm:prSet presAssocID="{030996BF-0802-4E7D-BCD8-1180428EC7A3}" presName="childNode1tx" presStyleLbl="bgAcc1" presStyleIdx="2" presStyleCnt="4">
        <dgm:presLayoutVars>
          <dgm:bulletEnabled val="1"/>
        </dgm:presLayoutVars>
      </dgm:prSet>
      <dgm:spPr/>
    </dgm:pt>
    <dgm:pt modelId="{2A28E6DC-78E2-4799-9680-3DB24A6BC798}" type="pres">
      <dgm:prSet presAssocID="{030996BF-0802-4E7D-BCD8-1180428EC7A3}" presName="parentNode1" presStyleLbl="node1" presStyleIdx="2" presStyleCnt="4">
        <dgm:presLayoutVars>
          <dgm:chMax val="1"/>
          <dgm:bulletEnabled val="1"/>
        </dgm:presLayoutVars>
      </dgm:prSet>
      <dgm:spPr/>
    </dgm:pt>
    <dgm:pt modelId="{BCAAC3EF-1BB4-4A53-AE64-33C5A06A7A21}" type="pres">
      <dgm:prSet presAssocID="{030996BF-0802-4E7D-BCD8-1180428EC7A3}" presName="connSite1" presStyleCnt="0"/>
      <dgm:spPr/>
    </dgm:pt>
    <dgm:pt modelId="{34740FD2-4473-463E-86AC-F2446C6685B3}" type="pres">
      <dgm:prSet presAssocID="{EC4AD695-389D-4E6F-81E1-E0E3877DEEA6}" presName="Name9" presStyleLbl="sibTrans2D1" presStyleIdx="2" presStyleCnt="3"/>
      <dgm:spPr/>
    </dgm:pt>
    <dgm:pt modelId="{DCD53669-D7C3-4DA4-A8DB-4F1A9911D250}" type="pres">
      <dgm:prSet presAssocID="{3A884EAA-84B5-4E13-9B3C-B67BC2ACA0F5}" presName="composite2" presStyleCnt="0"/>
      <dgm:spPr/>
    </dgm:pt>
    <dgm:pt modelId="{3ED24297-242D-4F69-9488-D9AA4B96D46D}" type="pres">
      <dgm:prSet presAssocID="{3A884EAA-84B5-4E13-9B3C-B67BC2ACA0F5}" presName="dummyNode2" presStyleLbl="node1" presStyleIdx="2" presStyleCnt="4"/>
      <dgm:spPr/>
    </dgm:pt>
    <dgm:pt modelId="{701F7C4F-FAF1-49C1-82B8-2DA2A70E71CA}" type="pres">
      <dgm:prSet presAssocID="{3A884EAA-84B5-4E13-9B3C-B67BC2ACA0F5}" presName="childNode2" presStyleLbl="bgAcc1" presStyleIdx="3" presStyleCnt="4">
        <dgm:presLayoutVars>
          <dgm:bulletEnabled val="1"/>
        </dgm:presLayoutVars>
      </dgm:prSet>
      <dgm:spPr/>
    </dgm:pt>
    <dgm:pt modelId="{AA481026-31F3-4590-A57B-45A47B47FE65}" type="pres">
      <dgm:prSet presAssocID="{3A884EAA-84B5-4E13-9B3C-B67BC2ACA0F5}" presName="childNode2tx" presStyleLbl="bgAcc1" presStyleIdx="3" presStyleCnt="4">
        <dgm:presLayoutVars>
          <dgm:bulletEnabled val="1"/>
        </dgm:presLayoutVars>
      </dgm:prSet>
      <dgm:spPr/>
    </dgm:pt>
    <dgm:pt modelId="{C68C81CA-D29C-4812-9AC7-3EABD2FF21A8}" type="pres">
      <dgm:prSet presAssocID="{3A884EAA-84B5-4E13-9B3C-B67BC2ACA0F5}" presName="parentNode2" presStyleLbl="node1" presStyleIdx="3" presStyleCnt="4">
        <dgm:presLayoutVars>
          <dgm:chMax val="0"/>
          <dgm:bulletEnabled val="1"/>
        </dgm:presLayoutVars>
      </dgm:prSet>
      <dgm:spPr/>
    </dgm:pt>
    <dgm:pt modelId="{9C27DDBA-6275-439D-BAA7-48FBEB34431E}" type="pres">
      <dgm:prSet presAssocID="{3A884EAA-84B5-4E13-9B3C-B67BC2ACA0F5}" presName="connSite2" presStyleCnt="0"/>
      <dgm:spPr/>
    </dgm:pt>
  </dgm:ptLst>
  <dgm:cxnLst>
    <dgm:cxn modelId="{D2B8A27F-2C73-4B7E-83A6-9AFA4D4A4996}" srcId="{987748FD-0D7D-4B85-8D6B-4F71E4C89B54}" destId="{030996BF-0802-4E7D-BCD8-1180428EC7A3}" srcOrd="2" destOrd="0" parTransId="{D35A6A7D-0502-4628-B3BB-028CAF475F00}" sibTransId="{EC4AD695-389D-4E6F-81E1-E0E3877DEEA6}"/>
    <dgm:cxn modelId="{FA655FC6-ADB7-40E6-9F5E-F1A8E992FE08}" type="presOf" srcId="{EC4AD695-389D-4E6F-81E1-E0E3877DEEA6}" destId="{34740FD2-4473-463E-86AC-F2446C6685B3}" srcOrd="0" destOrd="0" presId="urn:microsoft.com/office/officeart/2005/8/layout/hProcess4"/>
    <dgm:cxn modelId="{6F3DD0A2-8C21-4528-AD93-F26A38DF6778}" srcId="{38E26F45-C14A-40E9-8CBB-742FF6F0F755}" destId="{F302735F-6F01-4577-B934-C6C8414D7029}" srcOrd="0" destOrd="0" parTransId="{DF6E89BD-2F8F-457A-BBA0-6914C2C103D4}" sibTransId="{ECFD0642-B4B7-493C-A4E5-F0EFAF7C8861}"/>
    <dgm:cxn modelId="{E2C40D03-39AB-46A2-9656-7D03DAC15A5C}" type="presOf" srcId="{987748FD-0D7D-4B85-8D6B-4F71E4C89B54}" destId="{DFFD31AC-B273-4269-AD5D-8C8DF65BFD61}" srcOrd="0" destOrd="0" presId="urn:microsoft.com/office/officeart/2005/8/layout/hProcess4"/>
    <dgm:cxn modelId="{0CCDE9EA-3016-4670-9B3C-1E083905B51F}" srcId="{38E26F45-C14A-40E9-8CBB-742FF6F0F755}" destId="{CB3901AB-CA26-41EC-B8A6-4A98E546B286}" srcOrd="1" destOrd="0" parTransId="{E5892F1A-1581-4876-92F6-088116B70357}" sibTransId="{0D7D6E69-A106-4839-9F4E-D93C462FAF6A}"/>
    <dgm:cxn modelId="{7C452B02-CB6C-479B-A383-09FDDFA1A73B}" type="presOf" srcId="{3920C8D2-1EAC-4CF5-A087-E49C037BCFCF}" destId="{701F7C4F-FAF1-49C1-82B8-2DA2A70E71CA}" srcOrd="0" destOrd="0" presId="urn:microsoft.com/office/officeart/2005/8/layout/hProcess4"/>
    <dgm:cxn modelId="{691339EE-82A2-49B0-BDFF-456BEE96DA69}" type="presOf" srcId="{C9BF38D2-77F7-42A2-88C0-91502ECACABA}" destId="{02FC6EAB-977C-4ED5-BD8B-28FABB1B68F0}" srcOrd="0" destOrd="0" presId="urn:microsoft.com/office/officeart/2005/8/layout/hProcess4"/>
    <dgm:cxn modelId="{E9BD7C63-A48F-4DF3-B8DC-31C2D1315A45}" srcId="{38E26F45-C14A-40E9-8CBB-742FF6F0F755}" destId="{CD32EBB0-CC90-4F97-B089-FCB204E12A31}" srcOrd="2" destOrd="0" parTransId="{A469FD42-49B8-427E-9B80-7E2D9DEBDF09}" sibTransId="{19B30E02-0E79-4280-9FBE-45C87DBCD462}"/>
    <dgm:cxn modelId="{BEE7CB41-9395-4479-8659-5D3BF6383F9F}" srcId="{030996BF-0802-4E7D-BCD8-1180428EC7A3}" destId="{F246DD43-0C37-48EC-ACAB-85CBDD3BC271}" srcOrd="1" destOrd="0" parTransId="{786D7AFA-D8A4-45D5-BF02-8AEF97EC1AE0}" sibTransId="{BC73AAAF-1E4F-4BF1-84EC-109BDD0D6E9B}"/>
    <dgm:cxn modelId="{5550493D-3BD5-4779-B4ED-50952E1D0741}" type="presOf" srcId="{030996BF-0802-4E7D-BCD8-1180428EC7A3}" destId="{2A28E6DC-78E2-4799-9680-3DB24A6BC798}" srcOrd="0" destOrd="0" presId="urn:microsoft.com/office/officeart/2005/8/layout/hProcess4"/>
    <dgm:cxn modelId="{9056557C-0D8D-41EE-8684-D8BD53B05E2E}" srcId="{3A884EAA-84B5-4E13-9B3C-B67BC2ACA0F5}" destId="{0E96CCE0-30FD-4BCC-85CB-8B838111D38B}" srcOrd="1" destOrd="0" parTransId="{0ABD1460-CC2F-4143-BCDB-52DEB5D1AD93}" sibTransId="{4D772E76-0ADC-40C3-B7F5-2FBB09138E00}"/>
    <dgm:cxn modelId="{3C39B79A-E000-4131-A5CA-260F41A7B5F9}" srcId="{151CD721-A0C5-499B-BA45-38C3D7916F0A}" destId="{F8D33A86-B5E4-4CF0-826D-44B1BC001A61}" srcOrd="1" destOrd="0" parTransId="{EDD36CDF-5E78-48AB-96BB-2E26D0ECF047}" sibTransId="{9A3AB101-82D3-410C-9CD5-2A50816050D4}"/>
    <dgm:cxn modelId="{6AC43216-1AF0-41EC-B1C6-C36D8A287AC4}" type="presOf" srcId="{F246DD43-0C37-48EC-ACAB-85CBDD3BC271}" destId="{8D5351EF-D0B0-4B12-AB4A-BABF9C90AA86}" srcOrd="0" destOrd="1" presId="urn:microsoft.com/office/officeart/2005/8/layout/hProcess4"/>
    <dgm:cxn modelId="{2C84E726-933F-4E54-ADB9-5042B50ED4DE}" type="presOf" srcId="{394EFED3-912C-4508-BF1F-E742CD718DAC}" destId="{8D5351EF-D0B0-4B12-AB4A-BABF9C90AA86}" srcOrd="0" destOrd="0" presId="urn:microsoft.com/office/officeart/2005/8/layout/hProcess4"/>
    <dgm:cxn modelId="{9F8D287F-D086-4A66-8E39-8DA98455E734}" srcId="{030996BF-0802-4E7D-BCD8-1180428EC7A3}" destId="{394EFED3-912C-4508-BF1F-E742CD718DAC}" srcOrd="0" destOrd="0" parTransId="{563414BD-A827-4426-B61A-0CBA6A0EBED0}" sibTransId="{FD30207E-9FCA-40EE-A546-C4503F0E74A9}"/>
    <dgm:cxn modelId="{960ED446-EDFA-4A91-87C1-D23FD4D5D8DD}" srcId="{987748FD-0D7D-4B85-8D6B-4F71E4C89B54}" destId="{151CD721-A0C5-499B-BA45-38C3D7916F0A}" srcOrd="1" destOrd="0" parTransId="{089C7AD1-C2BC-47AF-AEF0-B9ABC873B9B0}" sibTransId="{8A57E9DB-4F18-4AE7-81C3-FFEC45F16D67}"/>
    <dgm:cxn modelId="{AEF83233-9CA3-4DDD-9FA6-A30B6B4C2987}" srcId="{987748FD-0D7D-4B85-8D6B-4F71E4C89B54}" destId="{3A884EAA-84B5-4E13-9B3C-B67BC2ACA0F5}" srcOrd="3" destOrd="0" parTransId="{1334F9E3-5BD6-49C1-A924-C1497A510527}" sibTransId="{9B11EDA6-A4E2-484F-9709-252BDCCD73D3}"/>
    <dgm:cxn modelId="{4A5E94E7-B0A9-4082-B589-0F1D04D361A4}" type="presOf" srcId="{EF1CB713-8DEF-45B3-BB07-C74B1000A28A}" destId="{34C75530-7929-4E93-A9CD-80054A63DCBB}" srcOrd="1" destOrd="0" presId="urn:microsoft.com/office/officeart/2005/8/layout/hProcess4"/>
    <dgm:cxn modelId="{C6279E05-21A6-4EB6-9163-029C184C16EF}" type="presOf" srcId="{F302735F-6F01-4577-B934-C6C8414D7029}" destId="{172AB391-643A-4594-82A6-DBEDEDD4B808}" srcOrd="1" destOrd="0" presId="urn:microsoft.com/office/officeart/2005/8/layout/hProcess4"/>
    <dgm:cxn modelId="{8A21312F-BC0B-43F4-8CD4-BDB3BA599BE5}" type="presOf" srcId="{3A884EAA-84B5-4E13-9B3C-B67BC2ACA0F5}" destId="{C68C81CA-D29C-4812-9AC7-3EABD2FF21A8}" srcOrd="0" destOrd="0" presId="urn:microsoft.com/office/officeart/2005/8/layout/hProcess4"/>
    <dgm:cxn modelId="{DCA22DB2-24A6-48CB-808B-8CAF95D4EC92}" type="presOf" srcId="{CD32EBB0-CC90-4F97-B089-FCB204E12A31}" destId="{505DBEEE-E3D8-4C56-9B8B-176EDCC340F5}" srcOrd="0" destOrd="2" presId="urn:microsoft.com/office/officeart/2005/8/layout/hProcess4"/>
    <dgm:cxn modelId="{2E6981FA-1CEE-4430-A1EA-AD70173EE8DE}" type="presOf" srcId="{8A57E9DB-4F18-4AE7-81C3-FFEC45F16D67}" destId="{B2B1AD3D-262E-4752-B4F3-75B4D63779DE}" srcOrd="0" destOrd="0" presId="urn:microsoft.com/office/officeart/2005/8/layout/hProcess4"/>
    <dgm:cxn modelId="{E60C8956-E2B9-43DA-90B4-5141631A1FC7}" type="presOf" srcId="{3920C8D2-1EAC-4CF5-A087-E49C037BCFCF}" destId="{AA481026-31F3-4590-A57B-45A47B47FE65}" srcOrd="1" destOrd="0" presId="urn:microsoft.com/office/officeart/2005/8/layout/hProcess4"/>
    <dgm:cxn modelId="{E70537CE-5CC8-483D-9A47-814A685A21BF}" type="presOf" srcId="{CD32EBB0-CC90-4F97-B089-FCB204E12A31}" destId="{172AB391-643A-4594-82A6-DBEDEDD4B808}" srcOrd="1" destOrd="2" presId="urn:microsoft.com/office/officeart/2005/8/layout/hProcess4"/>
    <dgm:cxn modelId="{D8CFEDFE-5AF5-4797-A731-9C6DCD16C7F9}" type="presOf" srcId="{F8D33A86-B5E4-4CF0-826D-44B1BC001A61}" destId="{8CC23065-EB91-4F8A-9787-7308106D55A5}" srcOrd="0" destOrd="1" presId="urn:microsoft.com/office/officeart/2005/8/layout/hProcess4"/>
    <dgm:cxn modelId="{7BEA34DD-F42A-4416-B3E4-8AB4699A5072}" type="presOf" srcId="{151CD721-A0C5-499B-BA45-38C3D7916F0A}" destId="{2EE0689A-16FF-41FA-948B-CAB31A965E5E}" srcOrd="0" destOrd="0" presId="urn:microsoft.com/office/officeart/2005/8/layout/hProcess4"/>
    <dgm:cxn modelId="{3E79F4E8-5924-4A3A-99C5-89E389964853}" type="presOf" srcId="{CB3901AB-CA26-41EC-B8A6-4A98E546B286}" destId="{505DBEEE-E3D8-4C56-9B8B-176EDCC340F5}" srcOrd="0" destOrd="1" presId="urn:microsoft.com/office/officeart/2005/8/layout/hProcess4"/>
    <dgm:cxn modelId="{EE746CF1-6AF5-43D6-BF24-060CE827BA74}" type="presOf" srcId="{394EFED3-912C-4508-BF1F-E742CD718DAC}" destId="{65B3FED9-E443-4DE3-AB5E-DB3C30F453D8}" srcOrd="1" destOrd="0" presId="urn:microsoft.com/office/officeart/2005/8/layout/hProcess4"/>
    <dgm:cxn modelId="{64645285-63EF-40C1-A0DE-EF3A295E74C5}" srcId="{3A884EAA-84B5-4E13-9B3C-B67BC2ACA0F5}" destId="{3920C8D2-1EAC-4CF5-A087-E49C037BCFCF}" srcOrd="0" destOrd="0" parTransId="{12DE5A43-8351-4BEE-B2E5-ABD8C589B270}" sibTransId="{9403F4BD-C480-420B-A05D-FB41F03AED11}"/>
    <dgm:cxn modelId="{DB010D13-D257-4A8C-900B-FD2827B1A467}" type="presOf" srcId="{0E96CCE0-30FD-4BCC-85CB-8B838111D38B}" destId="{AA481026-31F3-4590-A57B-45A47B47FE65}" srcOrd="1" destOrd="1" presId="urn:microsoft.com/office/officeart/2005/8/layout/hProcess4"/>
    <dgm:cxn modelId="{68470301-8B23-465C-B87C-CEC016A1B6D2}" srcId="{987748FD-0D7D-4B85-8D6B-4F71E4C89B54}" destId="{38E26F45-C14A-40E9-8CBB-742FF6F0F755}" srcOrd="0" destOrd="0" parTransId="{C598E58F-01CB-4F20-99D2-79C3A9402B10}" sibTransId="{C9BF38D2-77F7-42A2-88C0-91502ECACABA}"/>
    <dgm:cxn modelId="{E983EDE4-D4E3-47A2-8396-F97F877C2C62}" type="presOf" srcId="{0E96CCE0-30FD-4BCC-85CB-8B838111D38B}" destId="{701F7C4F-FAF1-49C1-82B8-2DA2A70E71CA}" srcOrd="0" destOrd="1" presId="urn:microsoft.com/office/officeart/2005/8/layout/hProcess4"/>
    <dgm:cxn modelId="{C793E6DE-9257-4319-8AC5-8DABA38ACD67}" type="presOf" srcId="{F8D33A86-B5E4-4CF0-826D-44B1BC001A61}" destId="{34C75530-7929-4E93-A9CD-80054A63DCBB}" srcOrd="1" destOrd="1" presId="urn:microsoft.com/office/officeart/2005/8/layout/hProcess4"/>
    <dgm:cxn modelId="{8838A505-C086-4815-8D07-8EA218378975}" type="presOf" srcId="{F302735F-6F01-4577-B934-C6C8414D7029}" destId="{505DBEEE-E3D8-4C56-9B8B-176EDCC340F5}" srcOrd="0" destOrd="0" presId="urn:microsoft.com/office/officeart/2005/8/layout/hProcess4"/>
    <dgm:cxn modelId="{D20BDC41-6B91-40C2-9BFD-71D9560B2595}" type="presOf" srcId="{F246DD43-0C37-48EC-ACAB-85CBDD3BC271}" destId="{65B3FED9-E443-4DE3-AB5E-DB3C30F453D8}" srcOrd="1" destOrd="1" presId="urn:microsoft.com/office/officeart/2005/8/layout/hProcess4"/>
    <dgm:cxn modelId="{393F8780-3A07-42EF-B581-9D71D83DCDCA}" type="presOf" srcId="{38E26F45-C14A-40E9-8CBB-742FF6F0F755}" destId="{408CD967-5B17-4F88-B373-8220C390E3F8}" srcOrd="0" destOrd="0" presId="urn:microsoft.com/office/officeart/2005/8/layout/hProcess4"/>
    <dgm:cxn modelId="{1042D3E8-ABB6-4C43-814D-4BEFA25B5514}" type="presOf" srcId="{EF1CB713-8DEF-45B3-BB07-C74B1000A28A}" destId="{8CC23065-EB91-4F8A-9787-7308106D55A5}" srcOrd="0" destOrd="0" presId="urn:microsoft.com/office/officeart/2005/8/layout/hProcess4"/>
    <dgm:cxn modelId="{59AEF96B-B006-40B4-87CE-1B046006B0A8}" srcId="{151CD721-A0C5-499B-BA45-38C3D7916F0A}" destId="{EF1CB713-8DEF-45B3-BB07-C74B1000A28A}" srcOrd="0" destOrd="0" parTransId="{791F68FB-48F9-4E6A-A661-0283482C1253}" sibTransId="{7F752A85-B8F5-476B-BEC2-2B566FB4CF67}"/>
    <dgm:cxn modelId="{47545B4B-219C-4C89-A72E-5C9EEB82E1FF}" type="presOf" srcId="{CB3901AB-CA26-41EC-B8A6-4A98E546B286}" destId="{172AB391-643A-4594-82A6-DBEDEDD4B808}" srcOrd="1" destOrd="1" presId="urn:microsoft.com/office/officeart/2005/8/layout/hProcess4"/>
    <dgm:cxn modelId="{E27CBEC0-627C-427B-A5A4-501EE941089C}" type="presParOf" srcId="{DFFD31AC-B273-4269-AD5D-8C8DF65BFD61}" destId="{E93691CC-C6F0-4D8C-80C9-1C5D5CFCB680}" srcOrd="0" destOrd="0" presId="urn:microsoft.com/office/officeart/2005/8/layout/hProcess4"/>
    <dgm:cxn modelId="{1083BF15-6F2E-41E4-8C84-2EDEF557DDF0}" type="presParOf" srcId="{DFFD31AC-B273-4269-AD5D-8C8DF65BFD61}" destId="{1440E0D2-297E-4613-B91F-E8C87DBDFDB7}" srcOrd="1" destOrd="0" presId="urn:microsoft.com/office/officeart/2005/8/layout/hProcess4"/>
    <dgm:cxn modelId="{07D16E85-F982-4DF3-8B45-01E7F7044544}" type="presParOf" srcId="{DFFD31AC-B273-4269-AD5D-8C8DF65BFD61}" destId="{80DD58CE-E55C-45E9-A5F6-86AEF3ABD5AB}" srcOrd="2" destOrd="0" presId="urn:microsoft.com/office/officeart/2005/8/layout/hProcess4"/>
    <dgm:cxn modelId="{48621E1C-C0B2-4910-959F-92417E53FB2A}" type="presParOf" srcId="{80DD58CE-E55C-45E9-A5F6-86AEF3ABD5AB}" destId="{EDF233B5-3B5A-4201-A138-F5C79C5FDBC9}" srcOrd="0" destOrd="0" presId="urn:microsoft.com/office/officeart/2005/8/layout/hProcess4"/>
    <dgm:cxn modelId="{CB898331-F2F3-49F1-803D-53B772A949F0}" type="presParOf" srcId="{EDF233B5-3B5A-4201-A138-F5C79C5FDBC9}" destId="{AD03AE5F-5116-4344-A494-0AB6CB90CE93}" srcOrd="0" destOrd="0" presId="urn:microsoft.com/office/officeart/2005/8/layout/hProcess4"/>
    <dgm:cxn modelId="{F4126F5D-FB69-40CD-9188-967C5187D70F}" type="presParOf" srcId="{EDF233B5-3B5A-4201-A138-F5C79C5FDBC9}" destId="{505DBEEE-E3D8-4C56-9B8B-176EDCC340F5}" srcOrd="1" destOrd="0" presId="urn:microsoft.com/office/officeart/2005/8/layout/hProcess4"/>
    <dgm:cxn modelId="{A9BF98E3-DCB7-4F37-9B76-AE7F33981E48}" type="presParOf" srcId="{EDF233B5-3B5A-4201-A138-F5C79C5FDBC9}" destId="{172AB391-643A-4594-82A6-DBEDEDD4B808}" srcOrd="2" destOrd="0" presId="urn:microsoft.com/office/officeart/2005/8/layout/hProcess4"/>
    <dgm:cxn modelId="{E3506E9A-B37E-4D02-8B47-AD1FEB666943}" type="presParOf" srcId="{EDF233B5-3B5A-4201-A138-F5C79C5FDBC9}" destId="{408CD967-5B17-4F88-B373-8220C390E3F8}" srcOrd="3" destOrd="0" presId="urn:microsoft.com/office/officeart/2005/8/layout/hProcess4"/>
    <dgm:cxn modelId="{B15C41B6-8207-4230-82DF-06BACF6F58FD}" type="presParOf" srcId="{EDF233B5-3B5A-4201-A138-F5C79C5FDBC9}" destId="{E8927FD0-A5F0-4674-A5C7-43F6B06ED83B}" srcOrd="4" destOrd="0" presId="urn:microsoft.com/office/officeart/2005/8/layout/hProcess4"/>
    <dgm:cxn modelId="{A08C7D61-A407-405C-822F-BFFB11200FB0}" type="presParOf" srcId="{80DD58CE-E55C-45E9-A5F6-86AEF3ABD5AB}" destId="{02FC6EAB-977C-4ED5-BD8B-28FABB1B68F0}" srcOrd="1" destOrd="0" presId="urn:microsoft.com/office/officeart/2005/8/layout/hProcess4"/>
    <dgm:cxn modelId="{79346CB1-57C1-41AF-A573-C0D51A3890A6}" type="presParOf" srcId="{80DD58CE-E55C-45E9-A5F6-86AEF3ABD5AB}" destId="{0E1038EE-E58C-40C3-948A-2DBF09700703}" srcOrd="2" destOrd="0" presId="urn:microsoft.com/office/officeart/2005/8/layout/hProcess4"/>
    <dgm:cxn modelId="{C47F0F59-680F-4D03-93AF-072E1603E95B}" type="presParOf" srcId="{0E1038EE-E58C-40C3-948A-2DBF09700703}" destId="{0D87CAA6-0D1B-471F-BD02-C201EE24BDAD}" srcOrd="0" destOrd="0" presId="urn:microsoft.com/office/officeart/2005/8/layout/hProcess4"/>
    <dgm:cxn modelId="{E14CA755-02F4-4C4E-BF8D-FC162519305C}" type="presParOf" srcId="{0E1038EE-E58C-40C3-948A-2DBF09700703}" destId="{8CC23065-EB91-4F8A-9787-7308106D55A5}" srcOrd="1" destOrd="0" presId="urn:microsoft.com/office/officeart/2005/8/layout/hProcess4"/>
    <dgm:cxn modelId="{5B9B4752-B6E3-4621-826A-F4A96244A94B}" type="presParOf" srcId="{0E1038EE-E58C-40C3-948A-2DBF09700703}" destId="{34C75530-7929-4E93-A9CD-80054A63DCBB}" srcOrd="2" destOrd="0" presId="urn:microsoft.com/office/officeart/2005/8/layout/hProcess4"/>
    <dgm:cxn modelId="{8E7FD9DA-F4CC-4A5A-9ED9-DDFCE4C956B0}" type="presParOf" srcId="{0E1038EE-E58C-40C3-948A-2DBF09700703}" destId="{2EE0689A-16FF-41FA-948B-CAB31A965E5E}" srcOrd="3" destOrd="0" presId="urn:microsoft.com/office/officeart/2005/8/layout/hProcess4"/>
    <dgm:cxn modelId="{D1AF4FCE-AA5C-4BCE-904C-47C746159A80}" type="presParOf" srcId="{0E1038EE-E58C-40C3-948A-2DBF09700703}" destId="{883DBB4E-25D6-41AF-BB8F-635D85EDA6F1}" srcOrd="4" destOrd="0" presId="urn:microsoft.com/office/officeart/2005/8/layout/hProcess4"/>
    <dgm:cxn modelId="{4A0D4E11-D50E-4BD8-A713-863CBC101E71}" type="presParOf" srcId="{80DD58CE-E55C-45E9-A5F6-86AEF3ABD5AB}" destId="{B2B1AD3D-262E-4752-B4F3-75B4D63779DE}" srcOrd="3" destOrd="0" presId="urn:microsoft.com/office/officeart/2005/8/layout/hProcess4"/>
    <dgm:cxn modelId="{B5C84D72-3EDD-4048-B27C-73D62AD40CD1}" type="presParOf" srcId="{80DD58CE-E55C-45E9-A5F6-86AEF3ABD5AB}" destId="{FE59C7F4-75C0-4413-9B44-489799F9E93A}" srcOrd="4" destOrd="0" presId="urn:microsoft.com/office/officeart/2005/8/layout/hProcess4"/>
    <dgm:cxn modelId="{8474146C-9A78-4549-974B-6F2DDE75CD16}" type="presParOf" srcId="{FE59C7F4-75C0-4413-9B44-489799F9E93A}" destId="{9CA909A0-93A2-428B-A77F-FB337E425907}" srcOrd="0" destOrd="0" presId="urn:microsoft.com/office/officeart/2005/8/layout/hProcess4"/>
    <dgm:cxn modelId="{DBE76D0D-35D5-46E7-B4DB-1C29F5CD3573}" type="presParOf" srcId="{FE59C7F4-75C0-4413-9B44-489799F9E93A}" destId="{8D5351EF-D0B0-4B12-AB4A-BABF9C90AA86}" srcOrd="1" destOrd="0" presId="urn:microsoft.com/office/officeart/2005/8/layout/hProcess4"/>
    <dgm:cxn modelId="{BED00647-C82D-45CA-884A-B1620C5BB2B7}" type="presParOf" srcId="{FE59C7F4-75C0-4413-9B44-489799F9E93A}" destId="{65B3FED9-E443-4DE3-AB5E-DB3C30F453D8}" srcOrd="2" destOrd="0" presId="urn:microsoft.com/office/officeart/2005/8/layout/hProcess4"/>
    <dgm:cxn modelId="{3D472AB8-0A72-4BFA-972A-32CCBEECCBFC}" type="presParOf" srcId="{FE59C7F4-75C0-4413-9B44-489799F9E93A}" destId="{2A28E6DC-78E2-4799-9680-3DB24A6BC798}" srcOrd="3" destOrd="0" presId="urn:microsoft.com/office/officeart/2005/8/layout/hProcess4"/>
    <dgm:cxn modelId="{F715B48C-C36A-45E2-83D3-4E48C5021305}" type="presParOf" srcId="{FE59C7F4-75C0-4413-9B44-489799F9E93A}" destId="{BCAAC3EF-1BB4-4A53-AE64-33C5A06A7A21}" srcOrd="4" destOrd="0" presId="urn:microsoft.com/office/officeart/2005/8/layout/hProcess4"/>
    <dgm:cxn modelId="{17596499-44A5-4457-984E-F899E77F207F}" type="presParOf" srcId="{80DD58CE-E55C-45E9-A5F6-86AEF3ABD5AB}" destId="{34740FD2-4473-463E-86AC-F2446C6685B3}" srcOrd="5" destOrd="0" presId="urn:microsoft.com/office/officeart/2005/8/layout/hProcess4"/>
    <dgm:cxn modelId="{2615D22C-1CAF-4744-B771-29FC23124BBD}" type="presParOf" srcId="{80DD58CE-E55C-45E9-A5F6-86AEF3ABD5AB}" destId="{DCD53669-D7C3-4DA4-A8DB-4F1A9911D250}" srcOrd="6" destOrd="0" presId="urn:microsoft.com/office/officeart/2005/8/layout/hProcess4"/>
    <dgm:cxn modelId="{F30DD1B8-484D-4FFB-82BA-FF98DC3BEA29}" type="presParOf" srcId="{DCD53669-D7C3-4DA4-A8DB-4F1A9911D250}" destId="{3ED24297-242D-4F69-9488-D9AA4B96D46D}" srcOrd="0" destOrd="0" presId="urn:microsoft.com/office/officeart/2005/8/layout/hProcess4"/>
    <dgm:cxn modelId="{148D5D2C-99F6-4367-9A45-666E90A0F5CF}" type="presParOf" srcId="{DCD53669-D7C3-4DA4-A8DB-4F1A9911D250}" destId="{701F7C4F-FAF1-49C1-82B8-2DA2A70E71CA}" srcOrd="1" destOrd="0" presId="urn:microsoft.com/office/officeart/2005/8/layout/hProcess4"/>
    <dgm:cxn modelId="{38ECDD87-9BE8-4695-9077-136FF7D861C9}" type="presParOf" srcId="{DCD53669-D7C3-4DA4-A8DB-4F1A9911D250}" destId="{AA481026-31F3-4590-A57B-45A47B47FE65}" srcOrd="2" destOrd="0" presId="urn:microsoft.com/office/officeart/2005/8/layout/hProcess4"/>
    <dgm:cxn modelId="{FCFACE13-6502-4D02-9F12-F38FCCD0B44D}" type="presParOf" srcId="{DCD53669-D7C3-4DA4-A8DB-4F1A9911D250}" destId="{C68C81CA-D29C-4812-9AC7-3EABD2FF21A8}" srcOrd="3" destOrd="0" presId="urn:microsoft.com/office/officeart/2005/8/layout/hProcess4"/>
    <dgm:cxn modelId="{A149D476-C37F-4E69-B076-65F3557961A1}" type="presParOf" srcId="{DCD53669-D7C3-4DA4-A8DB-4F1A9911D250}" destId="{9C27DDBA-6275-439D-BAA7-48FBEB34431E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D1B92F-FBF5-4D94-B386-8B3526434260}" type="doc">
      <dgm:prSet loTypeId="urn:microsoft.com/office/officeart/2005/8/layout/vList2" loCatId="list" qsTypeId="urn:microsoft.com/office/officeart/2005/8/quickstyle/simple5" qsCatId="simple" csTypeId="urn:microsoft.com/office/officeart/2005/8/colors/accent3_1" csCatId="accent3" phldr="1"/>
      <dgm:spPr/>
      <dgm:t>
        <a:bodyPr/>
        <a:lstStyle/>
        <a:p>
          <a:endParaRPr lang="zh-TW" altLang="en-US"/>
        </a:p>
      </dgm:t>
    </dgm:pt>
    <dgm:pt modelId="{C760D391-79C1-47B6-8EDD-357638AACA09}">
      <dgm:prSet/>
      <dgm:spPr/>
      <dgm:t>
        <a:bodyPr/>
        <a:lstStyle/>
        <a:p>
          <a:pPr rtl="0"/>
          <a:r>
            <a:rPr lang="zh-TW" dirty="0" smtClean="0"/>
            <a:t>照課本寫的上</a:t>
          </a:r>
          <a:endParaRPr lang="zh-TW" dirty="0"/>
        </a:p>
      </dgm:t>
    </dgm:pt>
    <dgm:pt modelId="{CDDDEBB3-8D62-46E4-A1D4-B0BF11DF8E5C}" type="parTrans" cxnId="{8C04D120-FF9A-4D05-B5E3-71BE43436533}">
      <dgm:prSet/>
      <dgm:spPr/>
      <dgm:t>
        <a:bodyPr/>
        <a:lstStyle/>
        <a:p>
          <a:endParaRPr lang="zh-TW" altLang="en-US"/>
        </a:p>
      </dgm:t>
    </dgm:pt>
    <dgm:pt modelId="{53F294C4-6B60-4131-B991-F0920CF6D022}" type="sibTrans" cxnId="{8C04D120-FF9A-4D05-B5E3-71BE43436533}">
      <dgm:prSet/>
      <dgm:spPr/>
      <dgm:t>
        <a:bodyPr/>
        <a:lstStyle/>
        <a:p>
          <a:endParaRPr lang="zh-TW" altLang="en-US"/>
        </a:p>
      </dgm:t>
    </dgm:pt>
    <dgm:pt modelId="{5CBDDB6A-9273-498C-9DB0-77C77F93CEEF}">
      <dgm:prSet/>
      <dgm:spPr/>
      <dgm:t>
        <a:bodyPr/>
        <a:lstStyle/>
        <a:p>
          <a:pPr rtl="0"/>
          <a:r>
            <a:rPr lang="zh-TW" smtClean="0"/>
            <a:t>抄解題方法</a:t>
          </a:r>
          <a:endParaRPr lang="zh-TW"/>
        </a:p>
      </dgm:t>
    </dgm:pt>
    <dgm:pt modelId="{A1F65728-8AD7-4031-8428-3D5433051BA5}" type="parTrans" cxnId="{441D88DC-C11E-4407-86C3-C2CD77DE5966}">
      <dgm:prSet/>
      <dgm:spPr/>
      <dgm:t>
        <a:bodyPr/>
        <a:lstStyle/>
        <a:p>
          <a:endParaRPr lang="zh-TW" altLang="en-US"/>
        </a:p>
      </dgm:t>
    </dgm:pt>
    <dgm:pt modelId="{BC238B0F-0306-4D1D-B8E5-749777D0140E}" type="sibTrans" cxnId="{441D88DC-C11E-4407-86C3-C2CD77DE5966}">
      <dgm:prSet/>
      <dgm:spPr/>
      <dgm:t>
        <a:bodyPr/>
        <a:lstStyle/>
        <a:p>
          <a:endParaRPr lang="zh-TW" altLang="en-US"/>
        </a:p>
      </dgm:t>
    </dgm:pt>
    <dgm:pt modelId="{E920F5BB-62F4-4BD0-B02A-2A3A9B2A6B79}">
      <dgm:prSet/>
      <dgm:spPr/>
      <dgm:t>
        <a:bodyPr/>
        <a:lstStyle/>
        <a:p>
          <a:r>
            <a:rPr lang="zh-TW" dirty="0" smtClean="0"/>
            <a:t>流程圖</a:t>
          </a:r>
          <a:endParaRPr lang="zh-TW" dirty="0"/>
        </a:p>
      </dgm:t>
    </dgm:pt>
    <dgm:pt modelId="{D66D8A73-DDF2-488C-9DBC-ADB80EE1716D}" type="parTrans" cxnId="{D45DA27D-359A-42EE-AE66-F9608B7EA27A}">
      <dgm:prSet/>
      <dgm:spPr/>
      <dgm:t>
        <a:bodyPr/>
        <a:lstStyle/>
        <a:p>
          <a:endParaRPr lang="zh-TW" altLang="en-US"/>
        </a:p>
      </dgm:t>
    </dgm:pt>
    <dgm:pt modelId="{AFD86230-3256-42B3-B229-BA4CA98E9545}" type="sibTrans" cxnId="{D45DA27D-359A-42EE-AE66-F9608B7EA27A}">
      <dgm:prSet/>
      <dgm:spPr/>
      <dgm:t>
        <a:bodyPr/>
        <a:lstStyle/>
        <a:p>
          <a:endParaRPr lang="zh-TW" altLang="en-US"/>
        </a:p>
      </dgm:t>
    </dgm:pt>
    <dgm:pt modelId="{31577DE9-1166-4860-886D-AAD06735E49B}">
      <dgm:prSet/>
      <dgm:spPr/>
      <dgm:t>
        <a:bodyPr/>
        <a:lstStyle/>
        <a:p>
          <a:pPr rtl="0"/>
          <a:r>
            <a:rPr lang="zh-TW" smtClean="0"/>
            <a:t>訓練學生思考</a:t>
          </a:r>
          <a:endParaRPr lang="zh-TW"/>
        </a:p>
      </dgm:t>
    </dgm:pt>
    <dgm:pt modelId="{29A4E025-17ED-450D-BCAC-F02D9DC8299C}" type="parTrans" cxnId="{F9CA06DF-2BCC-4846-B70E-5EB2016F1325}">
      <dgm:prSet/>
      <dgm:spPr/>
      <dgm:t>
        <a:bodyPr/>
        <a:lstStyle/>
        <a:p>
          <a:endParaRPr lang="zh-TW" altLang="en-US"/>
        </a:p>
      </dgm:t>
    </dgm:pt>
    <dgm:pt modelId="{CD232D70-2C15-4E1A-BF73-54834E652BA7}" type="sibTrans" cxnId="{F9CA06DF-2BCC-4846-B70E-5EB2016F1325}">
      <dgm:prSet/>
      <dgm:spPr/>
      <dgm:t>
        <a:bodyPr/>
        <a:lstStyle/>
        <a:p>
          <a:endParaRPr lang="zh-TW" altLang="en-US"/>
        </a:p>
      </dgm:t>
    </dgm:pt>
    <dgm:pt modelId="{62448709-A67B-45FE-B1B9-B4837EBBF2D5}">
      <dgm:prSet/>
      <dgm:spPr/>
      <dgm:t>
        <a:bodyPr/>
        <a:lstStyle/>
        <a:p>
          <a:pPr rtl="0"/>
          <a:r>
            <a:rPr lang="zh-TW" altLang="en-US" strike="sngStrike" dirty="0" smtClean="0"/>
            <a:t>我愛上什麼就上什麼</a:t>
          </a:r>
          <a:endParaRPr lang="zh-TW" strike="sngStrike" dirty="0"/>
        </a:p>
      </dgm:t>
    </dgm:pt>
    <dgm:pt modelId="{A27F26B5-C3D7-449D-8EAF-4C9A359B610D}" type="parTrans" cxnId="{452CF98F-E540-4FAF-B2BC-EE26403571DE}">
      <dgm:prSet/>
      <dgm:spPr/>
      <dgm:t>
        <a:bodyPr/>
        <a:lstStyle/>
        <a:p>
          <a:endParaRPr lang="zh-TW" altLang="en-US"/>
        </a:p>
      </dgm:t>
    </dgm:pt>
    <dgm:pt modelId="{6E7983D6-04BD-4B26-BF5E-3091DA58CDDD}" type="sibTrans" cxnId="{452CF98F-E540-4FAF-B2BC-EE26403571DE}">
      <dgm:prSet/>
      <dgm:spPr/>
      <dgm:t>
        <a:bodyPr/>
        <a:lstStyle/>
        <a:p>
          <a:endParaRPr lang="zh-TW" altLang="en-US"/>
        </a:p>
      </dgm:t>
    </dgm:pt>
    <dgm:pt modelId="{8E137B5B-0306-48E3-AA3E-483DC1FBC3C5}" type="pres">
      <dgm:prSet presAssocID="{E9D1B92F-FBF5-4D94-B386-8B352643426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2B8781C-8A49-4E16-8620-995F814BC872}" type="pres">
      <dgm:prSet presAssocID="{C760D391-79C1-47B6-8EDD-357638AACA09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0F8B306-C11D-4E30-BACC-BFB095C2183C}" type="pres">
      <dgm:prSet presAssocID="{53F294C4-6B60-4131-B991-F0920CF6D022}" presName="spacer" presStyleCnt="0"/>
      <dgm:spPr/>
    </dgm:pt>
    <dgm:pt modelId="{07CABFD2-0CD1-485C-BFA3-5CEE46691597}" type="pres">
      <dgm:prSet presAssocID="{5CBDDB6A-9273-498C-9DB0-77C77F93CEE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7DED503-296D-492A-BC4E-285F89AB1D13}" type="pres">
      <dgm:prSet presAssocID="{BC238B0F-0306-4D1D-B8E5-749777D0140E}" presName="spacer" presStyleCnt="0"/>
      <dgm:spPr/>
    </dgm:pt>
    <dgm:pt modelId="{5A568CE3-E0FC-49F0-99B7-546616E42DA7}" type="pres">
      <dgm:prSet presAssocID="{E920F5BB-62F4-4BD0-B02A-2A3A9B2A6B79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47ABC4A-2A84-4D8F-A4E8-8408877F668A}" type="pres">
      <dgm:prSet presAssocID="{AFD86230-3256-42B3-B229-BA4CA98E9545}" presName="spacer" presStyleCnt="0"/>
      <dgm:spPr/>
    </dgm:pt>
    <dgm:pt modelId="{74DBB9B4-4606-45B3-BF16-F2C40321A2FA}" type="pres">
      <dgm:prSet presAssocID="{31577DE9-1166-4860-886D-AAD06735E49B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3881B30-3A30-4FA4-961E-9BAB24AA4CE1}" type="pres">
      <dgm:prSet presAssocID="{CD232D70-2C15-4E1A-BF73-54834E652BA7}" presName="spacer" presStyleCnt="0"/>
      <dgm:spPr/>
    </dgm:pt>
    <dgm:pt modelId="{25E327BD-A97C-4FC1-962A-C60B7207C90B}" type="pres">
      <dgm:prSet presAssocID="{62448709-A67B-45FE-B1B9-B4837EBBF2D5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52CF98F-E540-4FAF-B2BC-EE26403571DE}" srcId="{E9D1B92F-FBF5-4D94-B386-8B3526434260}" destId="{62448709-A67B-45FE-B1B9-B4837EBBF2D5}" srcOrd="4" destOrd="0" parTransId="{A27F26B5-C3D7-449D-8EAF-4C9A359B610D}" sibTransId="{6E7983D6-04BD-4B26-BF5E-3091DA58CDDD}"/>
    <dgm:cxn modelId="{F81EB757-D4D9-4F95-8085-20D62A7DEC3F}" type="presOf" srcId="{C760D391-79C1-47B6-8EDD-357638AACA09}" destId="{D2B8781C-8A49-4E16-8620-995F814BC872}" srcOrd="0" destOrd="0" presId="urn:microsoft.com/office/officeart/2005/8/layout/vList2"/>
    <dgm:cxn modelId="{8C04D120-FF9A-4D05-B5E3-71BE43436533}" srcId="{E9D1B92F-FBF5-4D94-B386-8B3526434260}" destId="{C760D391-79C1-47B6-8EDD-357638AACA09}" srcOrd="0" destOrd="0" parTransId="{CDDDEBB3-8D62-46E4-A1D4-B0BF11DF8E5C}" sibTransId="{53F294C4-6B60-4131-B991-F0920CF6D022}"/>
    <dgm:cxn modelId="{F9CA06DF-2BCC-4846-B70E-5EB2016F1325}" srcId="{E9D1B92F-FBF5-4D94-B386-8B3526434260}" destId="{31577DE9-1166-4860-886D-AAD06735E49B}" srcOrd="3" destOrd="0" parTransId="{29A4E025-17ED-450D-BCAC-F02D9DC8299C}" sibTransId="{CD232D70-2C15-4E1A-BF73-54834E652BA7}"/>
    <dgm:cxn modelId="{B35AF92A-3E6A-42C7-B9F8-C6340138F0D0}" type="presOf" srcId="{E920F5BB-62F4-4BD0-B02A-2A3A9B2A6B79}" destId="{5A568CE3-E0FC-49F0-99B7-546616E42DA7}" srcOrd="0" destOrd="0" presId="urn:microsoft.com/office/officeart/2005/8/layout/vList2"/>
    <dgm:cxn modelId="{15A00953-EDCC-4837-878D-2037010C8A53}" type="presOf" srcId="{62448709-A67B-45FE-B1B9-B4837EBBF2D5}" destId="{25E327BD-A97C-4FC1-962A-C60B7207C90B}" srcOrd="0" destOrd="0" presId="urn:microsoft.com/office/officeart/2005/8/layout/vList2"/>
    <dgm:cxn modelId="{03929FFF-222C-4578-A7BA-39554C61ACB1}" type="presOf" srcId="{5CBDDB6A-9273-498C-9DB0-77C77F93CEEF}" destId="{07CABFD2-0CD1-485C-BFA3-5CEE46691597}" srcOrd="0" destOrd="0" presId="urn:microsoft.com/office/officeart/2005/8/layout/vList2"/>
    <dgm:cxn modelId="{D45DA27D-359A-42EE-AE66-F9608B7EA27A}" srcId="{E9D1B92F-FBF5-4D94-B386-8B3526434260}" destId="{E920F5BB-62F4-4BD0-B02A-2A3A9B2A6B79}" srcOrd="2" destOrd="0" parTransId="{D66D8A73-DDF2-488C-9DBC-ADB80EE1716D}" sibTransId="{AFD86230-3256-42B3-B229-BA4CA98E9545}"/>
    <dgm:cxn modelId="{88536BE1-60D7-4D12-A05F-87890BE822EC}" type="presOf" srcId="{E9D1B92F-FBF5-4D94-B386-8B3526434260}" destId="{8E137B5B-0306-48E3-AA3E-483DC1FBC3C5}" srcOrd="0" destOrd="0" presId="urn:microsoft.com/office/officeart/2005/8/layout/vList2"/>
    <dgm:cxn modelId="{CECA3171-45C6-4FF2-BA72-0C47B12C00B2}" type="presOf" srcId="{31577DE9-1166-4860-886D-AAD06735E49B}" destId="{74DBB9B4-4606-45B3-BF16-F2C40321A2FA}" srcOrd="0" destOrd="0" presId="urn:microsoft.com/office/officeart/2005/8/layout/vList2"/>
    <dgm:cxn modelId="{441D88DC-C11E-4407-86C3-C2CD77DE5966}" srcId="{E9D1B92F-FBF5-4D94-B386-8B3526434260}" destId="{5CBDDB6A-9273-498C-9DB0-77C77F93CEEF}" srcOrd="1" destOrd="0" parTransId="{A1F65728-8AD7-4031-8428-3D5433051BA5}" sibTransId="{BC238B0F-0306-4D1D-B8E5-749777D0140E}"/>
    <dgm:cxn modelId="{35FD4188-14BA-4650-B552-18D9F22E11A3}" type="presParOf" srcId="{8E137B5B-0306-48E3-AA3E-483DC1FBC3C5}" destId="{D2B8781C-8A49-4E16-8620-995F814BC872}" srcOrd="0" destOrd="0" presId="urn:microsoft.com/office/officeart/2005/8/layout/vList2"/>
    <dgm:cxn modelId="{1E6263B5-4600-4063-883E-81F2BB3337D3}" type="presParOf" srcId="{8E137B5B-0306-48E3-AA3E-483DC1FBC3C5}" destId="{20F8B306-C11D-4E30-BACC-BFB095C2183C}" srcOrd="1" destOrd="0" presId="urn:microsoft.com/office/officeart/2005/8/layout/vList2"/>
    <dgm:cxn modelId="{287E4DF1-9B75-498B-92E0-6623AFDEFCB8}" type="presParOf" srcId="{8E137B5B-0306-48E3-AA3E-483DC1FBC3C5}" destId="{07CABFD2-0CD1-485C-BFA3-5CEE46691597}" srcOrd="2" destOrd="0" presId="urn:microsoft.com/office/officeart/2005/8/layout/vList2"/>
    <dgm:cxn modelId="{AE8CA572-78D9-4DC7-922F-4E132681D6DA}" type="presParOf" srcId="{8E137B5B-0306-48E3-AA3E-483DC1FBC3C5}" destId="{E7DED503-296D-492A-BC4E-285F89AB1D13}" srcOrd="3" destOrd="0" presId="urn:microsoft.com/office/officeart/2005/8/layout/vList2"/>
    <dgm:cxn modelId="{AC9D7C7E-E679-4A0B-9AEE-2E17B6432D76}" type="presParOf" srcId="{8E137B5B-0306-48E3-AA3E-483DC1FBC3C5}" destId="{5A568CE3-E0FC-49F0-99B7-546616E42DA7}" srcOrd="4" destOrd="0" presId="urn:microsoft.com/office/officeart/2005/8/layout/vList2"/>
    <dgm:cxn modelId="{73FC02B7-3D44-4838-8F0E-57D2073ED0BE}" type="presParOf" srcId="{8E137B5B-0306-48E3-AA3E-483DC1FBC3C5}" destId="{547ABC4A-2A84-4D8F-A4E8-8408877F668A}" srcOrd="5" destOrd="0" presId="urn:microsoft.com/office/officeart/2005/8/layout/vList2"/>
    <dgm:cxn modelId="{3493D420-2B58-4724-9499-330A7D447BD6}" type="presParOf" srcId="{8E137B5B-0306-48E3-AA3E-483DC1FBC3C5}" destId="{74DBB9B4-4606-45B3-BF16-F2C40321A2FA}" srcOrd="6" destOrd="0" presId="urn:microsoft.com/office/officeart/2005/8/layout/vList2"/>
    <dgm:cxn modelId="{FC47C2B9-DE67-4E08-A912-B526B025712C}" type="presParOf" srcId="{8E137B5B-0306-48E3-AA3E-483DC1FBC3C5}" destId="{B3881B30-3A30-4FA4-961E-9BAB24AA4CE1}" srcOrd="7" destOrd="0" presId="urn:microsoft.com/office/officeart/2005/8/layout/vList2"/>
    <dgm:cxn modelId="{6D010B08-517B-410D-9DB5-8159F727EAE8}" type="presParOf" srcId="{8E137B5B-0306-48E3-AA3E-483DC1FBC3C5}" destId="{25E327BD-A97C-4FC1-962A-C60B7207C90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0DA88A7-745D-4264-B503-93863124B4FA}" type="doc">
      <dgm:prSet loTypeId="urn:microsoft.com/office/officeart/2009/layout/CircleArrowProcess" loCatId="process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CF1B1E30-A98A-4C4F-B131-D7662937DB62}">
      <dgm:prSet/>
      <dgm:spPr/>
      <dgm:t>
        <a:bodyPr/>
        <a:lstStyle/>
        <a:p>
          <a:pPr rtl="0"/>
          <a:r>
            <a:rPr lang="zh-TW" dirty="0" smtClean="0"/>
            <a:t>學生會模仿</a:t>
          </a:r>
          <a:endParaRPr lang="zh-TW" dirty="0"/>
        </a:p>
      </dgm:t>
    </dgm:pt>
    <dgm:pt modelId="{30F7DFAC-47B9-482B-9525-2FB1FB3AFF03}" type="parTrans" cxnId="{2BFC2165-E290-4580-87AC-0EFF092AA909}">
      <dgm:prSet/>
      <dgm:spPr/>
      <dgm:t>
        <a:bodyPr/>
        <a:lstStyle/>
        <a:p>
          <a:endParaRPr lang="zh-TW" altLang="en-US"/>
        </a:p>
      </dgm:t>
    </dgm:pt>
    <dgm:pt modelId="{63162F86-A66A-4531-ABED-EC95E54A9B86}" type="sibTrans" cxnId="{2BFC2165-E290-4580-87AC-0EFF092AA909}">
      <dgm:prSet/>
      <dgm:spPr/>
      <dgm:t>
        <a:bodyPr/>
        <a:lstStyle/>
        <a:p>
          <a:endParaRPr lang="zh-TW" altLang="en-US"/>
        </a:p>
      </dgm:t>
    </dgm:pt>
    <dgm:pt modelId="{E37E329A-AC10-4E04-8A1D-BE64CF5DC7B4}">
      <dgm:prSet/>
      <dgm:spPr/>
      <dgm:t>
        <a:bodyPr/>
        <a:lstStyle/>
        <a:p>
          <a:pPr rtl="0"/>
          <a:r>
            <a:rPr lang="zh-TW" dirty="0" smtClean="0"/>
            <a:t>給</a:t>
          </a:r>
          <a:r>
            <a:rPr lang="en-US" dirty="0" smtClean="0"/>
            <a:t>Model</a:t>
          </a:r>
          <a:endParaRPr lang="zh-TW" dirty="0"/>
        </a:p>
      </dgm:t>
    </dgm:pt>
    <dgm:pt modelId="{1502A7BF-829C-423C-9918-158F764CB055}" type="parTrans" cxnId="{7D5912E8-6403-4790-B982-C5A690ABC633}">
      <dgm:prSet/>
      <dgm:spPr/>
      <dgm:t>
        <a:bodyPr/>
        <a:lstStyle/>
        <a:p>
          <a:endParaRPr lang="zh-TW" altLang="en-US"/>
        </a:p>
      </dgm:t>
    </dgm:pt>
    <dgm:pt modelId="{6611AC1B-1645-461A-B769-063A5AC9280B}" type="sibTrans" cxnId="{7D5912E8-6403-4790-B982-C5A690ABC633}">
      <dgm:prSet/>
      <dgm:spPr/>
      <dgm:t>
        <a:bodyPr/>
        <a:lstStyle/>
        <a:p>
          <a:endParaRPr lang="zh-TW" altLang="en-US"/>
        </a:p>
      </dgm:t>
    </dgm:pt>
    <dgm:pt modelId="{50930A7E-0753-4781-B566-D42CED106346}" type="pres">
      <dgm:prSet presAssocID="{00DA88A7-745D-4264-B503-93863124B4FA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9EA909E1-96CE-4A6D-B6B1-C698E56978AF}" type="pres">
      <dgm:prSet presAssocID="{CF1B1E30-A98A-4C4F-B131-D7662937DB62}" presName="Accent1" presStyleCnt="0"/>
      <dgm:spPr/>
    </dgm:pt>
    <dgm:pt modelId="{914DEE46-3954-4977-8954-0ED8B3633EEB}" type="pres">
      <dgm:prSet presAssocID="{CF1B1E30-A98A-4C4F-B131-D7662937DB62}" presName="Accent" presStyleLbl="node1" presStyleIdx="0" presStyleCnt="2"/>
      <dgm:spPr/>
    </dgm:pt>
    <dgm:pt modelId="{9DA97D7C-0357-4ECD-8AE9-DE58B087B7FA}" type="pres">
      <dgm:prSet presAssocID="{CF1B1E30-A98A-4C4F-B131-D7662937DB62}" presName="Parent1" presStyleLbl="revTx" presStyleIdx="0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552B5BD-860E-4AD9-9713-C48DFDC2B829}" type="pres">
      <dgm:prSet presAssocID="{E37E329A-AC10-4E04-8A1D-BE64CF5DC7B4}" presName="Accent2" presStyleCnt="0"/>
      <dgm:spPr/>
    </dgm:pt>
    <dgm:pt modelId="{79795568-6D0A-405C-A42B-8DB2960AF3BB}" type="pres">
      <dgm:prSet presAssocID="{E37E329A-AC10-4E04-8A1D-BE64CF5DC7B4}" presName="Accent" presStyleLbl="node1" presStyleIdx="1" presStyleCnt="2"/>
      <dgm:spPr/>
    </dgm:pt>
    <dgm:pt modelId="{8071D78C-2B33-45E0-9505-1BA4C344A0E2}" type="pres">
      <dgm:prSet presAssocID="{E37E329A-AC10-4E04-8A1D-BE64CF5DC7B4}" presName="Parent2" presStyleLbl="revTx" presStyleIdx="1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6D46DE4-5EBA-4DDC-9F55-77D12D040425}" type="presOf" srcId="{E37E329A-AC10-4E04-8A1D-BE64CF5DC7B4}" destId="{8071D78C-2B33-45E0-9505-1BA4C344A0E2}" srcOrd="0" destOrd="0" presId="urn:microsoft.com/office/officeart/2009/layout/CircleArrowProcess"/>
    <dgm:cxn modelId="{7F80DF36-41D1-4CED-925D-81FAEA4C5C99}" type="presOf" srcId="{CF1B1E30-A98A-4C4F-B131-D7662937DB62}" destId="{9DA97D7C-0357-4ECD-8AE9-DE58B087B7FA}" srcOrd="0" destOrd="0" presId="urn:microsoft.com/office/officeart/2009/layout/CircleArrowProcess"/>
    <dgm:cxn modelId="{2BFC2165-E290-4580-87AC-0EFF092AA909}" srcId="{00DA88A7-745D-4264-B503-93863124B4FA}" destId="{CF1B1E30-A98A-4C4F-B131-D7662937DB62}" srcOrd="0" destOrd="0" parTransId="{30F7DFAC-47B9-482B-9525-2FB1FB3AFF03}" sibTransId="{63162F86-A66A-4531-ABED-EC95E54A9B86}"/>
    <dgm:cxn modelId="{7D5912E8-6403-4790-B982-C5A690ABC633}" srcId="{00DA88A7-745D-4264-B503-93863124B4FA}" destId="{E37E329A-AC10-4E04-8A1D-BE64CF5DC7B4}" srcOrd="1" destOrd="0" parTransId="{1502A7BF-829C-423C-9918-158F764CB055}" sibTransId="{6611AC1B-1645-461A-B769-063A5AC9280B}"/>
    <dgm:cxn modelId="{87D85784-E9BA-40E7-86CC-B874168BCF4B}" type="presOf" srcId="{00DA88A7-745D-4264-B503-93863124B4FA}" destId="{50930A7E-0753-4781-B566-D42CED106346}" srcOrd="0" destOrd="0" presId="urn:microsoft.com/office/officeart/2009/layout/CircleArrowProcess"/>
    <dgm:cxn modelId="{8DB7B6F1-5AAA-4209-948B-638A2465E4FE}" type="presParOf" srcId="{50930A7E-0753-4781-B566-D42CED106346}" destId="{9EA909E1-96CE-4A6D-B6B1-C698E56978AF}" srcOrd="0" destOrd="0" presId="urn:microsoft.com/office/officeart/2009/layout/CircleArrowProcess"/>
    <dgm:cxn modelId="{65C399D8-C077-418A-AC8C-1C7A6E34B7AF}" type="presParOf" srcId="{9EA909E1-96CE-4A6D-B6B1-C698E56978AF}" destId="{914DEE46-3954-4977-8954-0ED8B3633EEB}" srcOrd="0" destOrd="0" presId="urn:microsoft.com/office/officeart/2009/layout/CircleArrowProcess"/>
    <dgm:cxn modelId="{479484C7-4F79-4B21-B0B6-15FD9A8AAD6D}" type="presParOf" srcId="{50930A7E-0753-4781-B566-D42CED106346}" destId="{9DA97D7C-0357-4ECD-8AE9-DE58B087B7FA}" srcOrd="1" destOrd="0" presId="urn:microsoft.com/office/officeart/2009/layout/CircleArrowProcess"/>
    <dgm:cxn modelId="{05E1EB1D-8A5B-4C64-8D43-1687732F4BBC}" type="presParOf" srcId="{50930A7E-0753-4781-B566-D42CED106346}" destId="{7552B5BD-860E-4AD9-9713-C48DFDC2B829}" srcOrd="2" destOrd="0" presId="urn:microsoft.com/office/officeart/2009/layout/CircleArrowProcess"/>
    <dgm:cxn modelId="{AFA5187E-E744-491A-B73F-F10FA464EADD}" type="presParOf" srcId="{7552B5BD-860E-4AD9-9713-C48DFDC2B829}" destId="{79795568-6D0A-405C-A42B-8DB2960AF3BB}" srcOrd="0" destOrd="0" presId="urn:microsoft.com/office/officeart/2009/layout/CircleArrowProcess"/>
    <dgm:cxn modelId="{2A9C5897-6CAF-4F96-9B4E-40628406CFFA}" type="presParOf" srcId="{50930A7E-0753-4781-B566-D42CED106346}" destId="{8071D78C-2B33-45E0-9505-1BA4C344A0E2}" srcOrd="3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CC5D713-5FAF-4B6B-810E-4E3E85DAA5FD}" type="doc">
      <dgm:prSet loTypeId="urn:microsoft.com/office/officeart/2005/8/layout/chevron1" loCatId="process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zh-TW" altLang="en-US"/>
        </a:p>
      </dgm:t>
    </dgm:pt>
    <dgm:pt modelId="{211F8C65-8A4E-4E3B-9EB1-004299295831}">
      <dgm:prSet/>
      <dgm:spPr/>
      <dgm:t>
        <a:bodyPr/>
        <a:lstStyle/>
        <a:p>
          <a:pPr rtl="0"/>
          <a:r>
            <a:rPr lang="zh-TW" smtClean="0"/>
            <a:t>輸入</a:t>
          </a:r>
          <a:endParaRPr lang="zh-TW"/>
        </a:p>
      </dgm:t>
    </dgm:pt>
    <dgm:pt modelId="{8E22AEC3-DF13-44CB-8D7E-6C8C5BFEFC08}" type="parTrans" cxnId="{27F75998-6BDF-4CEE-9699-5B42BABA920E}">
      <dgm:prSet/>
      <dgm:spPr/>
      <dgm:t>
        <a:bodyPr/>
        <a:lstStyle/>
        <a:p>
          <a:endParaRPr lang="zh-TW" altLang="en-US"/>
        </a:p>
      </dgm:t>
    </dgm:pt>
    <dgm:pt modelId="{21332AA5-8935-4206-AC46-72DF35870130}" type="sibTrans" cxnId="{27F75998-6BDF-4CEE-9699-5B42BABA920E}">
      <dgm:prSet/>
      <dgm:spPr/>
      <dgm:t>
        <a:bodyPr/>
        <a:lstStyle/>
        <a:p>
          <a:endParaRPr lang="zh-TW" altLang="en-US"/>
        </a:p>
      </dgm:t>
    </dgm:pt>
    <dgm:pt modelId="{45D22228-F70F-4B04-9FAA-E2234E0472DA}">
      <dgm:prSet/>
      <dgm:spPr/>
      <dgm:t>
        <a:bodyPr/>
        <a:lstStyle/>
        <a:p>
          <a:pPr rtl="0"/>
          <a:r>
            <a:rPr lang="zh-TW" smtClean="0"/>
            <a:t>處理</a:t>
          </a:r>
          <a:endParaRPr lang="zh-TW"/>
        </a:p>
      </dgm:t>
    </dgm:pt>
    <dgm:pt modelId="{C53938A0-BF97-40E7-8EAF-C5140772B60D}" type="parTrans" cxnId="{C2ED8ADF-A6D0-4B64-AEA4-ACE44ABA291C}">
      <dgm:prSet/>
      <dgm:spPr/>
      <dgm:t>
        <a:bodyPr/>
        <a:lstStyle/>
        <a:p>
          <a:endParaRPr lang="zh-TW" altLang="en-US"/>
        </a:p>
      </dgm:t>
    </dgm:pt>
    <dgm:pt modelId="{19C53696-4E51-4D20-9976-33FFCFD18288}" type="sibTrans" cxnId="{C2ED8ADF-A6D0-4B64-AEA4-ACE44ABA291C}">
      <dgm:prSet/>
      <dgm:spPr/>
      <dgm:t>
        <a:bodyPr/>
        <a:lstStyle/>
        <a:p>
          <a:endParaRPr lang="zh-TW" altLang="en-US"/>
        </a:p>
      </dgm:t>
    </dgm:pt>
    <dgm:pt modelId="{7AC64E22-13FB-4142-A338-7F63DE262AB0}">
      <dgm:prSet/>
      <dgm:spPr/>
      <dgm:t>
        <a:bodyPr/>
        <a:lstStyle/>
        <a:p>
          <a:pPr rtl="0"/>
          <a:r>
            <a:rPr lang="zh-TW" smtClean="0"/>
            <a:t>輸出</a:t>
          </a:r>
          <a:endParaRPr lang="zh-TW"/>
        </a:p>
      </dgm:t>
    </dgm:pt>
    <dgm:pt modelId="{5F932776-41D6-45EF-8F5D-D4B96C709CBC}" type="parTrans" cxnId="{D5AB8379-B2B6-4DA8-93E4-9614E9895703}">
      <dgm:prSet/>
      <dgm:spPr/>
      <dgm:t>
        <a:bodyPr/>
        <a:lstStyle/>
        <a:p>
          <a:endParaRPr lang="zh-TW" altLang="en-US"/>
        </a:p>
      </dgm:t>
    </dgm:pt>
    <dgm:pt modelId="{180046F9-D84D-45D5-B37D-C45AB0E4B701}" type="sibTrans" cxnId="{D5AB8379-B2B6-4DA8-93E4-9614E9895703}">
      <dgm:prSet/>
      <dgm:spPr/>
      <dgm:t>
        <a:bodyPr/>
        <a:lstStyle/>
        <a:p>
          <a:endParaRPr lang="zh-TW" altLang="en-US"/>
        </a:p>
      </dgm:t>
    </dgm:pt>
    <dgm:pt modelId="{1287CF56-9DF8-4B08-8FC1-AC7A864793A4}" type="pres">
      <dgm:prSet presAssocID="{FCC5D713-5FAF-4B6B-810E-4E3E85DAA5F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FA9367E4-3E3E-40FD-A121-A7008308278C}" type="pres">
      <dgm:prSet presAssocID="{211F8C65-8A4E-4E3B-9EB1-004299295831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155B8AF-001F-4457-9244-136EA48E6785}" type="pres">
      <dgm:prSet presAssocID="{21332AA5-8935-4206-AC46-72DF35870130}" presName="parTxOnlySpace" presStyleCnt="0"/>
      <dgm:spPr/>
    </dgm:pt>
    <dgm:pt modelId="{73465380-C2CF-446D-B373-754FAFAA4E3E}" type="pres">
      <dgm:prSet presAssocID="{45D22228-F70F-4B04-9FAA-E2234E0472D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E8176F9-0B46-4F57-A3D3-0CB3EF1CEBE5}" type="pres">
      <dgm:prSet presAssocID="{19C53696-4E51-4D20-9976-33FFCFD18288}" presName="parTxOnlySpace" presStyleCnt="0"/>
      <dgm:spPr/>
    </dgm:pt>
    <dgm:pt modelId="{8424BFF2-5D95-499E-9A65-3FE1D187CFFD}" type="pres">
      <dgm:prSet presAssocID="{7AC64E22-13FB-4142-A338-7F63DE262AB0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2ED8ADF-A6D0-4B64-AEA4-ACE44ABA291C}" srcId="{FCC5D713-5FAF-4B6B-810E-4E3E85DAA5FD}" destId="{45D22228-F70F-4B04-9FAA-E2234E0472DA}" srcOrd="1" destOrd="0" parTransId="{C53938A0-BF97-40E7-8EAF-C5140772B60D}" sibTransId="{19C53696-4E51-4D20-9976-33FFCFD18288}"/>
    <dgm:cxn modelId="{AAEC857C-40C8-4BD2-8EEE-1DA4E30FDC46}" type="presOf" srcId="{FCC5D713-5FAF-4B6B-810E-4E3E85DAA5FD}" destId="{1287CF56-9DF8-4B08-8FC1-AC7A864793A4}" srcOrd="0" destOrd="0" presId="urn:microsoft.com/office/officeart/2005/8/layout/chevron1"/>
    <dgm:cxn modelId="{642CCE50-F952-4601-A9D0-84892529488A}" type="presOf" srcId="{45D22228-F70F-4B04-9FAA-E2234E0472DA}" destId="{73465380-C2CF-446D-B373-754FAFAA4E3E}" srcOrd="0" destOrd="0" presId="urn:microsoft.com/office/officeart/2005/8/layout/chevron1"/>
    <dgm:cxn modelId="{F604FAE0-DF66-4582-B4E3-60C6C900C332}" type="presOf" srcId="{211F8C65-8A4E-4E3B-9EB1-004299295831}" destId="{FA9367E4-3E3E-40FD-A121-A7008308278C}" srcOrd="0" destOrd="0" presId="urn:microsoft.com/office/officeart/2005/8/layout/chevron1"/>
    <dgm:cxn modelId="{27F75998-6BDF-4CEE-9699-5B42BABA920E}" srcId="{FCC5D713-5FAF-4B6B-810E-4E3E85DAA5FD}" destId="{211F8C65-8A4E-4E3B-9EB1-004299295831}" srcOrd="0" destOrd="0" parTransId="{8E22AEC3-DF13-44CB-8D7E-6C8C5BFEFC08}" sibTransId="{21332AA5-8935-4206-AC46-72DF35870130}"/>
    <dgm:cxn modelId="{D5AB8379-B2B6-4DA8-93E4-9614E9895703}" srcId="{FCC5D713-5FAF-4B6B-810E-4E3E85DAA5FD}" destId="{7AC64E22-13FB-4142-A338-7F63DE262AB0}" srcOrd="2" destOrd="0" parTransId="{5F932776-41D6-45EF-8F5D-D4B96C709CBC}" sibTransId="{180046F9-D84D-45D5-B37D-C45AB0E4B701}"/>
    <dgm:cxn modelId="{C295C309-3122-4C2B-AEB5-ABBE9A51BD0B}" type="presOf" srcId="{7AC64E22-13FB-4142-A338-7F63DE262AB0}" destId="{8424BFF2-5D95-499E-9A65-3FE1D187CFFD}" srcOrd="0" destOrd="0" presId="urn:microsoft.com/office/officeart/2005/8/layout/chevron1"/>
    <dgm:cxn modelId="{88961D0B-AA00-4CE9-8B5A-F29778787653}" type="presParOf" srcId="{1287CF56-9DF8-4B08-8FC1-AC7A864793A4}" destId="{FA9367E4-3E3E-40FD-A121-A7008308278C}" srcOrd="0" destOrd="0" presId="urn:microsoft.com/office/officeart/2005/8/layout/chevron1"/>
    <dgm:cxn modelId="{41667275-1A32-4FB7-A251-602C5C21D5F7}" type="presParOf" srcId="{1287CF56-9DF8-4B08-8FC1-AC7A864793A4}" destId="{C155B8AF-001F-4457-9244-136EA48E6785}" srcOrd="1" destOrd="0" presId="urn:microsoft.com/office/officeart/2005/8/layout/chevron1"/>
    <dgm:cxn modelId="{F6E51F21-F931-4100-9F8E-A1EB64094A38}" type="presParOf" srcId="{1287CF56-9DF8-4B08-8FC1-AC7A864793A4}" destId="{73465380-C2CF-446D-B373-754FAFAA4E3E}" srcOrd="2" destOrd="0" presId="urn:microsoft.com/office/officeart/2005/8/layout/chevron1"/>
    <dgm:cxn modelId="{410AAF6F-FC0C-4FED-BEC5-DBE8C9972148}" type="presParOf" srcId="{1287CF56-9DF8-4B08-8FC1-AC7A864793A4}" destId="{FE8176F9-0B46-4F57-A3D3-0CB3EF1CEBE5}" srcOrd="3" destOrd="0" presId="urn:microsoft.com/office/officeart/2005/8/layout/chevron1"/>
    <dgm:cxn modelId="{7D6C7938-265D-4B05-8815-6F670CB48CAE}" type="presParOf" srcId="{1287CF56-9DF8-4B08-8FC1-AC7A864793A4}" destId="{8424BFF2-5D95-499E-9A65-3FE1D187CFFD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D067F1F-4929-4648-A335-187EE71D74FF}" type="doc">
      <dgm:prSet loTypeId="urn:microsoft.com/office/officeart/2005/8/layout/hProcess6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119B3EAF-D08C-43C3-859A-6B382CD6F0B2}">
      <dgm:prSet/>
      <dgm:spPr/>
      <dgm:t>
        <a:bodyPr/>
        <a:lstStyle/>
        <a:p>
          <a:pPr rtl="0"/>
          <a:r>
            <a:rPr lang="zh-TW" dirty="0" smtClean="0"/>
            <a:t>輸入</a:t>
          </a:r>
          <a:endParaRPr lang="zh-TW" dirty="0"/>
        </a:p>
      </dgm:t>
    </dgm:pt>
    <dgm:pt modelId="{A0B187F3-3A96-43C6-B9A5-CAE55E80A492}" type="parTrans" cxnId="{5AD0CEDE-8DBB-40E5-B009-810DFFE7E423}">
      <dgm:prSet/>
      <dgm:spPr/>
      <dgm:t>
        <a:bodyPr/>
        <a:lstStyle/>
        <a:p>
          <a:endParaRPr lang="zh-TW" altLang="en-US"/>
        </a:p>
      </dgm:t>
    </dgm:pt>
    <dgm:pt modelId="{63785DC9-EB19-46C3-A400-6D613814D8B9}" type="sibTrans" cxnId="{5AD0CEDE-8DBB-40E5-B009-810DFFE7E423}">
      <dgm:prSet/>
      <dgm:spPr/>
      <dgm:t>
        <a:bodyPr/>
        <a:lstStyle/>
        <a:p>
          <a:endParaRPr lang="zh-TW" altLang="en-US"/>
        </a:p>
      </dgm:t>
    </dgm:pt>
    <dgm:pt modelId="{ADC64C40-1465-4386-BE98-19156A72837B}">
      <dgm:prSet/>
      <dgm:spPr/>
      <dgm:t>
        <a:bodyPr/>
        <a:lstStyle/>
        <a:p>
          <a:pPr rtl="0"/>
          <a:r>
            <a:rPr lang="zh-TW" dirty="0" smtClean="0"/>
            <a:t>處理</a:t>
          </a:r>
          <a:endParaRPr lang="zh-TW" dirty="0"/>
        </a:p>
      </dgm:t>
    </dgm:pt>
    <dgm:pt modelId="{C5A48706-D244-40F4-A6BB-87E435D9A174}" type="parTrans" cxnId="{B8085E9C-9058-4545-A4C0-DFDAB644E7F2}">
      <dgm:prSet/>
      <dgm:spPr/>
      <dgm:t>
        <a:bodyPr/>
        <a:lstStyle/>
        <a:p>
          <a:endParaRPr lang="zh-TW" altLang="en-US"/>
        </a:p>
      </dgm:t>
    </dgm:pt>
    <dgm:pt modelId="{DC30E6E7-38BC-41EF-9C48-2EFF8FB4A921}" type="sibTrans" cxnId="{B8085E9C-9058-4545-A4C0-DFDAB644E7F2}">
      <dgm:prSet/>
      <dgm:spPr/>
      <dgm:t>
        <a:bodyPr/>
        <a:lstStyle/>
        <a:p>
          <a:endParaRPr lang="zh-TW" altLang="en-US"/>
        </a:p>
      </dgm:t>
    </dgm:pt>
    <dgm:pt modelId="{91B95857-5C8F-49F3-A704-D6CD0A4A9E09}">
      <dgm:prSet/>
      <dgm:spPr/>
      <dgm:t>
        <a:bodyPr/>
        <a:lstStyle/>
        <a:p>
          <a:pPr rtl="0"/>
          <a:r>
            <a:rPr lang="zh-TW" dirty="0" smtClean="0"/>
            <a:t>輸出</a:t>
          </a:r>
          <a:endParaRPr lang="zh-TW" dirty="0"/>
        </a:p>
      </dgm:t>
    </dgm:pt>
    <dgm:pt modelId="{B37532EC-4709-4B9C-93B9-4079A07AB9E7}" type="parTrans" cxnId="{44536C34-2FD3-4195-BCF1-2B8518B79D28}">
      <dgm:prSet/>
      <dgm:spPr/>
      <dgm:t>
        <a:bodyPr/>
        <a:lstStyle/>
        <a:p>
          <a:endParaRPr lang="zh-TW" altLang="en-US"/>
        </a:p>
      </dgm:t>
    </dgm:pt>
    <dgm:pt modelId="{CCA7F60A-2615-45C1-9677-F73C885B9D98}" type="sibTrans" cxnId="{44536C34-2FD3-4195-BCF1-2B8518B79D28}">
      <dgm:prSet/>
      <dgm:spPr/>
      <dgm:t>
        <a:bodyPr/>
        <a:lstStyle/>
        <a:p>
          <a:endParaRPr lang="zh-TW" altLang="en-US"/>
        </a:p>
      </dgm:t>
    </dgm:pt>
    <dgm:pt modelId="{5C85B4A7-00C4-40D7-BE00-FD1F03E8833C}">
      <dgm:prSet custT="1"/>
      <dgm:spPr/>
      <dgm:t>
        <a:bodyPr/>
        <a:lstStyle/>
        <a:p>
          <a:r>
            <a:rPr lang="zh-TW" altLang="en-US" sz="3200" dirty="0" smtClean="0"/>
            <a:t>資料</a:t>
          </a:r>
          <a:endParaRPr lang="zh-TW" altLang="en-US" sz="3200" dirty="0"/>
        </a:p>
      </dgm:t>
    </dgm:pt>
    <dgm:pt modelId="{646931DF-5B98-405D-971F-5B61F6AEEE45}" type="parTrans" cxnId="{0D3F6FAC-2CFA-4104-9612-CC11BD651476}">
      <dgm:prSet/>
      <dgm:spPr/>
      <dgm:t>
        <a:bodyPr/>
        <a:lstStyle/>
        <a:p>
          <a:endParaRPr lang="zh-TW" altLang="en-US"/>
        </a:p>
      </dgm:t>
    </dgm:pt>
    <dgm:pt modelId="{F08710FF-7337-45E1-9252-0E7435FD5198}" type="sibTrans" cxnId="{0D3F6FAC-2CFA-4104-9612-CC11BD651476}">
      <dgm:prSet/>
      <dgm:spPr/>
      <dgm:t>
        <a:bodyPr/>
        <a:lstStyle/>
        <a:p>
          <a:endParaRPr lang="zh-TW" altLang="en-US"/>
        </a:p>
      </dgm:t>
    </dgm:pt>
    <dgm:pt modelId="{FC9D1EA4-2FA3-4580-BEB0-87CA41C4951A}">
      <dgm:prSet custT="1"/>
      <dgm:spPr/>
      <dgm:t>
        <a:bodyPr/>
        <a:lstStyle/>
        <a:p>
          <a:pPr rtl="0"/>
          <a:r>
            <a:rPr lang="zh-TW" altLang="en-US" sz="3200" dirty="0" smtClean="0"/>
            <a:t>結果</a:t>
          </a:r>
          <a:endParaRPr lang="zh-TW" altLang="en-US" sz="3200" dirty="0"/>
        </a:p>
      </dgm:t>
    </dgm:pt>
    <dgm:pt modelId="{2B9FEBF7-861C-4F1A-827D-95A07BD05DE2}" type="parTrans" cxnId="{46ED24E8-E986-4A11-8ABF-17294E54F0B7}">
      <dgm:prSet/>
      <dgm:spPr/>
      <dgm:t>
        <a:bodyPr/>
        <a:lstStyle/>
        <a:p>
          <a:endParaRPr lang="zh-TW" altLang="en-US"/>
        </a:p>
      </dgm:t>
    </dgm:pt>
    <dgm:pt modelId="{A936D20D-CADF-45EB-98BF-9C26E70B3B89}" type="sibTrans" cxnId="{46ED24E8-E986-4A11-8ABF-17294E54F0B7}">
      <dgm:prSet/>
      <dgm:spPr/>
      <dgm:t>
        <a:bodyPr/>
        <a:lstStyle/>
        <a:p>
          <a:endParaRPr lang="zh-TW" altLang="en-US"/>
        </a:p>
      </dgm:t>
    </dgm:pt>
    <dgm:pt modelId="{D9F87C7C-A948-4218-8807-AB662E033B01}">
      <dgm:prSet custT="1"/>
      <dgm:spPr/>
      <dgm:t>
        <a:bodyPr/>
        <a:lstStyle/>
        <a:p>
          <a:pPr rtl="0"/>
          <a:r>
            <a:rPr lang="zh-TW" altLang="en-US" sz="3200" dirty="0" smtClean="0"/>
            <a:t>演算</a:t>
          </a:r>
          <a:endParaRPr lang="zh-TW" altLang="en-US" sz="3200" dirty="0"/>
        </a:p>
      </dgm:t>
    </dgm:pt>
    <dgm:pt modelId="{1E25C395-7CDA-479F-A968-6017AD56B38C}" type="parTrans" cxnId="{EB91F6F8-6048-4F98-BC93-935055D27DCA}">
      <dgm:prSet/>
      <dgm:spPr/>
      <dgm:t>
        <a:bodyPr/>
        <a:lstStyle/>
        <a:p>
          <a:endParaRPr lang="zh-TW" altLang="en-US"/>
        </a:p>
      </dgm:t>
    </dgm:pt>
    <dgm:pt modelId="{7E4B5407-9648-443A-85B9-C00B8F900640}" type="sibTrans" cxnId="{EB91F6F8-6048-4F98-BC93-935055D27DCA}">
      <dgm:prSet/>
      <dgm:spPr/>
      <dgm:t>
        <a:bodyPr/>
        <a:lstStyle/>
        <a:p>
          <a:endParaRPr lang="zh-TW" altLang="en-US"/>
        </a:p>
      </dgm:t>
    </dgm:pt>
    <dgm:pt modelId="{0E39EEFE-FCBB-418A-90F0-FC6E1A7A780B}" type="pres">
      <dgm:prSet presAssocID="{ED067F1F-4929-4648-A335-187EE71D74FF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432B35F-24A6-4FBF-B637-6B1674068784}" type="pres">
      <dgm:prSet presAssocID="{119B3EAF-D08C-43C3-859A-6B382CD6F0B2}" presName="compNode" presStyleCnt="0"/>
      <dgm:spPr/>
      <dgm:t>
        <a:bodyPr/>
        <a:lstStyle/>
        <a:p>
          <a:endParaRPr lang="zh-TW" altLang="en-US"/>
        </a:p>
      </dgm:t>
    </dgm:pt>
    <dgm:pt modelId="{50BD2541-4B05-41F3-BEEF-F360FDD45D53}" type="pres">
      <dgm:prSet presAssocID="{119B3EAF-D08C-43C3-859A-6B382CD6F0B2}" presName="noGeometry" presStyleCnt="0"/>
      <dgm:spPr/>
      <dgm:t>
        <a:bodyPr/>
        <a:lstStyle/>
        <a:p>
          <a:endParaRPr lang="zh-TW" altLang="en-US"/>
        </a:p>
      </dgm:t>
    </dgm:pt>
    <dgm:pt modelId="{BD17F443-E94A-4165-899E-35D15A47AB11}" type="pres">
      <dgm:prSet presAssocID="{119B3EAF-D08C-43C3-859A-6B382CD6F0B2}" presName="childTextVisible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3653465-3381-43A4-8104-6B04E9A9B476}" type="pres">
      <dgm:prSet presAssocID="{119B3EAF-D08C-43C3-859A-6B382CD6F0B2}" presName="childTextHidden" presStyleLbl="bgAccFollowNode1" presStyleIdx="0" presStyleCnt="3"/>
      <dgm:spPr/>
      <dgm:t>
        <a:bodyPr/>
        <a:lstStyle/>
        <a:p>
          <a:endParaRPr lang="zh-TW" altLang="en-US"/>
        </a:p>
      </dgm:t>
    </dgm:pt>
    <dgm:pt modelId="{8056C7AF-FEF1-4845-A9D7-17072EB35191}" type="pres">
      <dgm:prSet presAssocID="{119B3EAF-D08C-43C3-859A-6B382CD6F0B2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37C7305-00CC-4B0D-A563-0488B964662F}" type="pres">
      <dgm:prSet presAssocID="{119B3EAF-D08C-43C3-859A-6B382CD6F0B2}" presName="aSpace" presStyleCnt="0"/>
      <dgm:spPr/>
      <dgm:t>
        <a:bodyPr/>
        <a:lstStyle/>
        <a:p>
          <a:endParaRPr lang="zh-TW" altLang="en-US"/>
        </a:p>
      </dgm:t>
    </dgm:pt>
    <dgm:pt modelId="{AE9CD7DB-9262-429C-9216-EBABC70129CA}" type="pres">
      <dgm:prSet presAssocID="{ADC64C40-1465-4386-BE98-19156A72837B}" presName="compNode" presStyleCnt="0"/>
      <dgm:spPr/>
      <dgm:t>
        <a:bodyPr/>
        <a:lstStyle/>
        <a:p>
          <a:endParaRPr lang="zh-TW" altLang="en-US"/>
        </a:p>
      </dgm:t>
    </dgm:pt>
    <dgm:pt modelId="{D64288F1-68D2-4AAB-A9A7-AF96B291F0D3}" type="pres">
      <dgm:prSet presAssocID="{ADC64C40-1465-4386-BE98-19156A72837B}" presName="noGeometry" presStyleCnt="0"/>
      <dgm:spPr/>
      <dgm:t>
        <a:bodyPr/>
        <a:lstStyle/>
        <a:p>
          <a:endParaRPr lang="zh-TW" altLang="en-US"/>
        </a:p>
      </dgm:t>
    </dgm:pt>
    <dgm:pt modelId="{102D844B-3E81-414F-83C1-FE31F2FA228A}" type="pres">
      <dgm:prSet presAssocID="{ADC64C40-1465-4386-BE98-19156A72837B}" presName="childTextVisible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EB87748-430F-4FF9-8FD2-BAD7BA83D459}" type="pres">
      <dgm:prSet presAssocID="{ADC64C40-1465-4386-BE98-19156A72837B}" presName="childTextHidden" presStyleLbl="bgAccFollowNode1" presStyleIdx="1" presStyleCnt="3"/>
      <dgm:spPr/>
      <dgm:t>
        <a:bodyPr/>
        <a:lstStyle/>
        <a:p>
          <a:endParaRPr lang="zh-TW" altLang="en-US"/>
        </a:p>
      </dgm:t>
    </dgm:pt>
    <dgm:pt modelId="{1C81219B-A195-4C2A-B797-DC03CB1B195F}" type="pres">
      <dgm:prSet presAssocID="{ADC64C40-1465-4386-BE98-19156A72837B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81B0925-97D6-45F8-B802-9DCA285FDC0D}" type="pres">
      <dgm:prSet presAssocID="{ADC64C40-1465-4386-BE98-19156A72837B}" presName="aSpace" presStyleCnt="0"/>
      <dgm:spPr/>
      <dgm:t>
        <a:bodyPr/>
        <a:lstStyle/>
        <a:p>
          <a:endParaRPr lang="zh-TW" altLang="en-US"/>
        </a:p>
      </dgm:t>
    </dgm:pt>
    <dgm:pt modelId="{4AC4C6A6-D35F-4DA6-AFFB-46503EC39FA8}" type="pres">
      <dgm:prSet presAssocID="{91B95857-5C8F-49F3-A704-D6CD0A4A9E09}" presName="compNode" presStyleCnt="0"/>
      <dgm:spPr/>
      <dgm:t>
        <a:bodyPr/>
        <a:lstStyle/>
        <a:p>
          <a:endParaRPr lang="zh-TW" altLang="en-US"/>
        </a:p>
      </dgm:t>
    </dgm:pt>
    <dgm:pt modelId="{6F20DF98-4B22-49E4-929A-57E2E07976DF}" type="pres">
      <dgm:prSet presAssocID="{91B95857-5C8F-49F3-A704-D6CD0A4A9E09}" presName="noGeometry" presStyleCnt="0"/>
      <dgm:spPr/>
      <dgm:t>
        <a:bodyPr/>
        <a:lstStyle/>
        <a:p>
          <a:endParaRPr lang="zh-TW" altLang="en-US"/>
        </a:p>
      </dgm:t>
    </dgm:pt>
    <dgm:pt modelId="{9D4E40DA-B976-4BF3-A3EA-F8A42A066F34}" type="pres">
      <dgm:prSet presAssocID="{91B95857-5C8F-49F3-A704-D6CD0A4A9E09}" presName="childTextVisible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410FADC-F0D3-4780-AF72-73E87C8AAF92}" type="pres">
      <dgm:prSet presAssocID="{91B95857-5C8F-49F3-A704-D6CD0A4A9E09}" presName="childTextHidden" presStyleLbl="bgAccFollowNode1" presStyleIdx="2" presStyleCnt="3"/>
      <dgm:spPr/>
      <dgm:t>
        <a:bodyPr/>
        <a:lstStyle/>
        <a:p>
          <a:endParaRPr lang="zh-TW" altLang="en-US"/>
        </a:p>
      </dgm:t>
    </dgm:pt>
    <dgm:pt modelId="{78CCD343-0D2A-4433-9ECD-A513D3D8319F}" type="pres">
      <dgm:prSet presAssocID="{91B95857-5C8F-49F3-A704-D6CD0A4A9E09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B91F6F8-6048-4F98-BC93-935055D27DCA}" srcId="{ADC64C40-1465-4386-BE98-19156A72837B}" destId="{D9F87C7C-A948-4218-8807-AB662E033B01}" srcOrd="0" destOrd="0" parTransId="{1E25C395-7CDA-479F-A968-6017AD56B38C}" sibTransId="{7E4B5407-9648-443A-85B9-C00B8F900640}"/>
    <dgm:cxn modelId="{08CDED1B-F307-449D-93BA-ED34D2E9E287}" type="presOf" srcId="{5C85B4A7-00C4-40D7-BE00-FD1F03E8833C}" destId="{63653465-3381-43A4-8104-6B04E9A9B476}" srcOrd="1" destOrd="0" presId="urn:microsoft.com/office/officeart/2005/8/layout/hProcess6"/>
    <dgm:cxn modelId="{5AD0CEDE-8DBB-40E5-B009-810DFFE7E423}" srcId="{ED067F1F-4929-4648-A335-187EE71D74FF}" destId="{119B3EAF-D08C-43C3-859A-6B382CD6F0B2}" srcOrd="0" destOrd="0" parTransId="{A0B187F3-3A96-43C6-B9A5-CAE55E80A492}" sibTransId="{63785DC9-EB19-46C3-A400-6D613814D8B9}"/>
    <dgm:cxn modelId="{44536C34-2FD3-4195-BCF1-2B8518B79D28}" srcId="{ED067F1F-4929-4648-A335-187EE71D74FF}" destId="{91B95857-5C8F-49F3-A704-D6CD0A4A9E09}" srcOrd="2" destOrd="0" parTransId="{B37532EC-4709-4B9C-93B9-4079A07AB9E7}" sibTransId="{CCA7F60A-2615-45C1-9677-F73C885B9D98}"/>
    <dgm:cxn modelId="{0D3F6FAC-2CFA-4104-9612-CC11BD651476}" srcId="{119B3EAF-D08C-43C3-859A-6B382CD6F0B2}" destId="{5C85B4A7-00C4-40D7-BE00-FD1F03E8833C}" srcOrd="0" destOrd="0" parTransId="{646931DF-5B98-405D-971F-5B61F6AEEE45}" sibTransId="{F08710FF-7337-45E1-9252-0E7435FD5198}"/>
    <dgm:cxn modelId="{61BACBC0-288D-4136-B5AD-5A6015FEA483}" type="presOf" srcId="{FC9D1EA4-2FA3-4580-BEB0-87CA41C4951A}" destId="{9D4E40DA-B976-4BF3-A3EA-F8A42A066F34}" srcOrd="0" destOrd="0" presId="urn:microsoft.com/office/officeart/2005/8/layout/hProcess6"/>
    <dgm:cxn modelId="{75E1B344-FD0E-4100-BA59-9B182FCB9FE6}" type="presOf" srcId="{119B3EAF-D08C-43C3-859A-6B382CD6F0B2}" destId="{8056C7AF-FEF1-4845-A9D7-17072EB35191}" srcOrd="0" destOrd="0" presId="urn:microsoft.com/office/officeart/2005/8/layout/hProcess6"/>
    <dgm:cxn modelId="{01B4D8D4-3DFC-465E-82BA-5FCE5179A93C}" type="presOf" srcId="{ADC64C40-1465-4386-BE98-19156A72837B}" destId="{1C81219B-A195-4C2A-B797-DC03CB1B195F}" srcOrd="0" destOrd="0" presId="urn:microsoft.com/office/officeart/2005/8/layout/hProcess6"/>
    <dgm:cxn modelId="{1407D33A-DF4D-4E81-9E3F-CA2A151F3F1F}" type="presOf" srcId="{91B95857-5C8F-49F3-A704-D6CD0A4A9E09}" destId="{78CCD343-0D2A-4433-9ECD-A513D3D8319F}" srcOrd="0" destOrd="0" presId="urn:microsoft.com/office/officeart/2005/8/layout/hProcess6"/>
    <dgm:cxn modelId="{C19F3D3F-11A5-470B-8F0B-6637E4909754}" type="presOf" srcId="{FC9D1EA4-2FA3-4580-BEB0-87CA41C4951A}" destId="{3410FADC-F0D3-4780-AF72-73E87C8AAF92}" srcOrd="1" destOrd="0" presId="urn:microsoft.com/office/officeart/2005/8/layout/hProcess6"/>
    <dgm:cxn modelId="{234D5478-13E2-4753-827D-F1117AB899FA}" type="presOf" srcId="{ED067F1F-4929-4648-A335-187EE71D74FF}" destId="{0E39EEFE-FCBB-418A-90F0-FC6E1A7A780B}" srcOrd="0" destOrd="0" presId="urn:microsoft.com/office/officeart/2005/8/layout/hProcess6"/>
    <dgm:cxn modelId="{4C45B574-1E22-4361-95DF-B07B5B79480A}" type="presOf" srcId="{D9F87C7C-A948-4218-8807-AB662E033B01}" destId="{DEB87748-430F-4FF9-8FD2-BAD7BA83D459}" srcOrd="1" destOrd="0" presId="urn:microsoft.com/office/officeart/2005/8/layout/hProcess6"/>
    <dgm:cxn modelId="{46ED24E8-E986-4A11-8ABF-17294E54F0B7}" srcId="{91B95857-5C8F-49F3-A704-D6CD0A4A9E09}" destId="{FC9D1EA4-2FA3-4580-BEB0-87CA41C4951A}" srcOrd="0" destOrd="0" parTransId="{2B9FEBF7-861C-4F1A-827D-95A07BD05DE2}" sibTransId="{A936D20D-CADF-45EB-98BF-9C26E70B3B89}"/>
    <dgm:cxn modelId="{B8085E9C-9058-4545-A4C0-DFDAB644E7F2}" srcId="{ED067F1F-4929-4648-A335-187EE71D74FF}" destId="{ADC64C40-1465-4386-BE98-19156A72837B}" srcOrd="1" destOrd="0" parTransId="{C5A48706-D244-40F4-A6BB-87E435D9A174}" sibTransId="{DC30E6E7-38BC-41EF-9C48-2EFF8FB4A921}"/>
    <dgm:cxn modelId="{6BCC236C-8BF3-44A9-AC9D-3CC069B050B6}" type="presOf" srcId="{5C85B4A7-00C4-40D7-BE00-FD1F03E8833C}" destId="{BD17F443-E94A-4165-899E-35D15A47AB11}" srcOrd="0" destOrd="0" presId="urn:microsoft.com/office/officeart/2005/8/layout/hProcess6"/>
    <dgm:cxn modelId="{F8CE08B9-4E5F-48F1-A310-BCCC78793B2E}" type="presOf" srcId="{D9F87C7C-A948-4218-8807-AB662E033B01}" destId="{102D844B-3E81-414F-83C1-FE31F2FA228A}" srcOrd="0" destOrd="0" presId="urn:microsoft.com/office/officeart/2005/8/layout/hProcess6"/>
    <dgm:cxn modelId="{823360F2-DA92-4A0D-8615-0497E2F7D4FF}" type="presParOf" srcId="{0E39EEFE-FCBB-418A-90F0-FC6E1A7A780B}" destId="{9432B35F-24A6-4FBF-B637-6B1674068784}" srcOrd="0" destOrd="0" presId="urn:microsoft.com/office/officeart/2005/8/layout/hProcess6"/>
    <dgm:cxn modelId="{AA2ECC13-CC7E-401D-ABAA-D95632641DD0}" type="presParOf" srcId="{9432B35F-24A6-4FBF-B637-6B1674068784}" destId="{50BD2541-4B05-41F3-BEEF-F360FDD45D53}" srcOrd="0" destOrd="0" presId="urn:microsoft.com/office/officeart/2005/8/layout/hProcess6"/>
    <dgm:cxn modelId="{5B8EA7C3-69FA-4E6E-B23F-113A629B6D96}" type="presParOf" srcId="{9432B35F-24A6-4FBF-B637-6B1674068784}" destId="{BD17F443-E94A-4165-899E-35D15A47AB11}" srcOrd="1" destOrd="0" presId="urn:microsoft.com/office/officeart/2005/8/layout/hProcess6"/>
    <dgm:cxn modelId="{B73A2E81-CE19-4FCA-A72F-6045205E6661}" type="presParOf" srcId="{9432B35F-24A6-4FBF-B637-6B1674068784}" destId="{63653465-3381-43A4-8104-6B04E9A9B476}" srcOrd="2" destOrd="0" presId="urn:microsoft.com/office/officeart/2005/8/layout/hProcess6"/>
    <dgm:cxn modelId="{3C607BF3-BB43-4682-A210-923C444A026C}" type="presParOf" srcId="{9432B35F-24A6-4FBF-B637-6B1674068784}" destId="{8056C7AF-FEF1-4845-A9D7-17072EB35191}" srcOrd="3" destOrd="0" presId="urn:microsoft.com/office/officeart/2005/8/layout/hProcess6"/>
    <dgm:cxn modelId="{2958CC4C-6AEC-4A4F-9B3C-7128D5FBBB9B}" type="presParOf" srcId="{0E39EEFE-FCBB-418A-90F0-FC6E1A7A780B}" destId="{537C7305-00CC-4B0D-A563-0488B964662F}" srcOrd="1" destOrd="0" presId="urn:microsoft.com/office/officeart/2005/8/layout/hProcess6"/>
    <dgm:cxn modelId="{7F4F3071-9C01-4D29-9DBF-A57AB67F86C3}" type="presParOf" srcId="{0E39EEFE-FCBB-418A-90F0-FC6E1A7A780B}" destId="{AE9CD7DB-9262-429C-9216-EBABC70129CA}" srcOrd="2" destOrd="0" presId="urn:microsoft.com/office/officeart/2005/8/layout/hProcess6"/>
    <dgm:cxn modelId="{B4F5DAAC-2BFC-4733-A16F-77FD0CC1F24C}" type="presParOf" srcId="{AE9CD7DB-9262-429C-9216-EBABC70129CA}" destId="{D64288F1-68D2-4AAB-A9A7-AF96B291F0D3}" srcOrd="0" destOrd="0" presId="urn:microsoft.com/office/officeart/2005/8/layout/hProcess6"/>
    <dgm:cxn modelId="{C8F11BDF-5832-43B8-9B20-5C1065F9B970}" type="presParOf" srcId="{AE9CD7DB-9262-429C-9216-EBABC70129CA}" destId="{102D844B-3E81-414F-83C1-FE31F2FA228A}" srcOrd="1" destOrd="0" presId="urn:microsoft.com/office/officeart/2005/8/layout/hProcess6"/>
    <dgm:cxn modelId="{E2CC62F5-1484-4A40-803C-3C5422B9CAAC}" type="presParOf" srcId="{AE9CD7DB-9262-429C-9216-EBABC70129CA}" destId="{DEB87748-430F-4FF9-8FD2-BAD7BA83D459}" srcOrd="2" destOrd="0" presId="urn:microsoft.com/office/officeart/2005/8/layout/hProcess6"/>
    <dgm:cxn modelId="{4E812516-00D5-4321-8E68-01A74D771AAC}" type="presParOf" srcId="{AE9CD7DB-9262-429C-9216-EBABC70129CA}" destId="{1C81219B-A195-4C2A-B797-DC03CB1B195F}" srcOrd="3" destOrd="0" presId="urn:microsoft.com/office/officeart/2005/8/layout/hProcess6"/>
    <dgm:cxn modelId="{D4A9B012-671C-4BE1-A91D-2D6A18259DEE}" type="presParOf" srcId="{0E39EEFE-FCBB-418A-90F0-FC6E1A7A780B}" destId="{C81B0925-97D6-45F8-B802-9DCA285FDC0D}" srcOrd="3" destOrd="0" presId="urn:microsoft.com/office/officeart/2005/8/layout/hProcess6"/>
    <dgm:cxn modelId="{821C3667-211E-4A89-98BF-B3C49215886E}" type="presParOf" srcId="{0E39EEFE-FCBB-418A-90F0-FC6E1A7A780B}" destId="{4AC4C6A6-D35F-4DA6-AFFB-46503EC39FA8}" srcOrd="4" destOrd="0" presId="urn:microsoft.com/office/officeart/2005/8/layout/hProcess6"/>
    <dgm:cxn modelId="{F72F5A23-BE8C-431A-8B61-891AAFB02000}" type="presParOf" srcId="{4AC4C6A6-D35F-4DA6-AFFB-46503EC39FA8}" destId="{6F20DF98-4B22-49E4-929A-57E2E07976DF}" srcOrd="0" destOrd="0" presId="urn:microsoft.com/office/officeart/2005/8/layout/hProcess6"/>
    <dgm:cxn modelId="{64C5490C-5D5D-42E1-BDDF-8ED4A1ACB723}" type="presParOf" srcId="{4AC4C6A6-D35F-4DA6-AFFB-46503EC39FA8}" destId="{9D4E40DA-B976-4BF3-A3EA-F8A42A066F34}" srcOrd="1" destOrd="0" presId="urn:microsoft.com/office/officeart/2005/8/layout/hProcess6"/>
    <dgm:cxn modelId="{7CADA20B-A06B-4ACA-95DA-9DC82ADF0A4E}" type="presParOf" srcId="{4AC4C6A6-D35F-4DA6-AFFB-46503EC39FA8}" destId="{3410FADC-F0D3-4780-AF72-73E87C8AAF92}" srcOrd="2" destOrd="0" presId="urn:microsoft.com/office/officeart/2005/8/layout/hProcess6"/>
    <dgm:cxn modelId="{E3086674-58E5-47BD-94B3-E779461B8B9B}" type="presParOf" srcId="{4AC4C6A6-D35F-4DA6-AFFB-46503EC39FA8}" destId="{78CCD343-0D2A-4433-9ECD-A513D3D8319F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1BD96EF-BC1C-4D9A-B2B1-93E1A0ED61EF}" type="doc">
      <dgm:prSet loTypeId="urn:microsoft.com/office/officeart/2005/8/layout/vList2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zh-TW" altLang="en-US"/>
        </a:p>
      </dgm:t>
    </dgm:pt>
    <dgm:pt modelId="{08448324-F3C9-4B3E-8931-E2AB69378A6E}">
      <dgm:prSet/>
      <dgm:spPr/>
      <dgm:t>
        <a:bodyPr/>
        <a:lstStyle/>
        <a:p>
          <a:pPr rtl="0"/>
          <a:r>
            <a:rPr lang="zh-TW" dirty="0" smtClean="0"/>
            <a:t>把輸入的資料做什麼才會變成輸出的資料</a:t>
          </a:r>
          <a:endParaRPr lang="zh-TW" dirty="0"/>
        </a:p>
      </dgm:t>
    </dgm:pt>
    <dgm:pt modelId="{851A72B3-2697-46F6-8A46-2E74EEF3D6F9}" type="parTrans" cxnId="{2BDA04AD-632F-46F2-B32E-355E44FE6FAC}">
      <dgm:prSet/>
      <dgm:spPr/>
      <dgm:t>
        <a:bodyPr/>
        <a:lstStyle/>
        <a:p>
          <a:endParaRPr lang="zh-TW" altLang="en-US"/>
        </a:p>
      </dgm:t>
    </dgm:pt>
    <dgm:pt modelId="{3AAD0B66-B2BD-4C7B-94C5-002B510E08F0}" type="sibTrans" cxnId="{2BDA04AD-632F-46F2-B32E-355E44FE6FAC}">
      <dgm:prSet/>
      <dgm:spPr/>
      <dgm:t>
        <a:bodyPr/>
        <a:lstStyle/>
        <a:p>
          <a:endParaRPr lang="zh-TW" altLang="en-US"/>
        </a:p>
      </dgm:t>
    </dgm:pt>
    <dgm:pt modelId="{447612E0-740F-42DB-815A-45F47238806F}" type="pres">
      <dgm:prSet presAssocID="{01BD96EF-BC1C-4D9A-B2B1-93E1A0ED61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E75C905-D00D-4906-9543-50F487EE9FE5}" type="pres">
      <dgm:prSet presAssocID="{08448324-F3C9-4B3E-8931-E2AB69378A6E}" presName="parentText" presStyleLbl="node1" presStyleIdx="0" presStyleCnt="1" custLinFactNeighborX="91" custLinFactNeighborY="-2330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BDA04AD-632F-46F2-B32E-355E44FE6FAC}" srcId="{01BD96EF-BC1C-4D9A-B2B1-93E1A0ED61EF}" destId="{08448324-F3C9-4B3E-8931-E2AB69378A6E}" srcOrd="0" destOrd="0" parTransId="{851A72B3-2697-46F6-8A46-2E74EEF3D6F9}" sibTransId="{3AAD0B66-B2BD-4C7B-94C5-002B510E08F0}"/>
    <dgm:cxn modelId="{919A4934-D4B1-4B06-9565-C83118C4CF7E}" type="presOf" srcId="{08448324-F3C9-4B3E-8931-E2AB69378A6E}" destId="{9E75C905-D00D-4906-9543-50F487EE9FE5}" srcOrd="0" destOrd="0" presId="urn:microsoft.com/office/officeart/2005/8/layout/vList2"/>
    <dgm:cxn modelId="{CB31EF2C-06DC-4A20-847D-A6B9D75DF088}" type="presOf" srcId="{01BD96EF-BC1C-4D9A-B2B1-93E1A0ED61EF}" destId="{447612E0-740F-42DB-815A-45F47238806F}" srcOrd="0" destOrd="0" presId="urn:microsoft.com/office/officeart/2005/8/layout/vList2"/>
    <dgm:cxn modelId="{2ECFDFDF-55FF-40EE-9E1E-1394FD75456D}" type="presParOf" srcId="{447612E0-740F-42DB-815A-45F47238806F}" destId="{9E75C905-D00D-4906-9543-50F487EE9FE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87A1BF6-EF7A-4923-BB15-049829B0FACC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zh-TW" altLang="en-US"/>
        </a:p>
      </dgm:t>
    </dgm:pt>
    <dgm:pt modelId="{3D4FE721-071E-4864-965A-CC1B2F348D39}">
      <dgm:prSet custT="1"/>
      <dgm:spPr/>
      <dgm:t>
        <a:bodyPr/>
        <a:lstStyle/>
        <a:p>
          <a:pPr rtl="0"/>
          <a:r>
            <a:rPr lang="zh-TW" altLang="en-US" sz="2800" dirty="0" smtClean="0"/>
            <a:t>輸入</a:t>
          </a:r>
          <a:endParaRPr lang="zh-TW" altLang="en-US" sz="2800" dirty="0"/>
        </a:p>
      </dgm:t>
    </dgm:pt>
    <dgm:pt modelId="{12CBCF63-99E2-4A23-8EAF-593DBC833601}" type="parTrans" cxnId="{6EE88A54-5B97-4164-84E9-548DA8A51904}">
      <dgm:prSet/>
      <dgm:spPr/>
      <dgm:t>
        <a:bodyPr/>
        <a:lstStyle/>
        <a:p>
          <a:endParaRPr lang="zh-TW" altLang="en-US"/>
        </a:p>
      </dgm:t>
    </dgm:pt>
    <dgm:pt modelId="{3F53BC77-3C2A-41D4-87EA-4B992922FE27}" type="sibTrans" cxnId="{6EE88A54-5B97-4164-84E9-548DA8A51904}">
      <dgm:prSet/>
      <dgm:spPr/>
      <dgm:t>
        <a:bodyPr/>
        <a:lstStyle/>
        <a:p>
          <a:endParaRPr lang="zh-TW" altLang="en-US"/>
        </a:p>
      </dgm:t>
    </dgm:pt>
    <dgm:pt modelId="{627652D9-241F-4596-85F1-C96BC836EFC1}" type="pres">
      <dgm:prSet presAssocID="{887A1BF6-EF7A-4923-BB15-049829B0FAC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4884670E-EC46-4E95-8333-9DD8602E762F}" type="pres">
      <dgm:prSet presAssocID="{3D4FE721-071E-4864-965A-CC1B2F348D39}" presName="parentText" presStyleLbl="node1" presStyleIdx="0" presStyleCnt="1" custLinFactNeighborX="-61194" custLinFactNeighborY="306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C838CAC-038A-4BCB-8BE9-B61CAC8E1D86}" type="presOf" srcId="{3D4FE721-071E-4864-965A-CC1B2F348D39}" destId="{4884670E-EC46-4E95-8333-9DD8602E762F}" srcOrd="0" destOrd="0" presId="urn:microsoft.com/office/officeart/2005/8/layout/vList2"/>
    <dgm:cxn modelId="{2D16B47F-053E-4FE0-A53D-24FBC36ADB4A}" type="presOf" srcId="{887A1BF6-EF7A-4923-BB15-049829B0FACC}" destId="{627652D9-241F-4596-85F1-C96BC836EFC1}" srcOrd="0" destOrd="0" presId="urn:microsoft.com/office/officeart/2005/8/layout/vList2"/>
    <dgm:cxn modelId="{6EE88A54-5B97-4164-84E9-548DA8A51904}" srcId="{887A1BF6-EF7A-4923-BB15-049829B0FACC}" destId="{3D4FE721-071E-4864-965A-CC1B2F348D39}" srcOrd="0" destOrd="0" parTransId="{12CBCF63-99E2-4A23-8EAF-593DBC833601}" sibTransId="{3F53BC77-3C2A-41D4-87EA-4B992922FE27}"/>
    <dgm:cxn modelId="{3E373809-F536-4AB2-89A2-012E6CA1868C}" type="presParOf" srcId="{627652D9-241F-4596-85F1-C96BC836EFC1}" destId="{4884670E-EC46-4E95-8333-9DD8602E762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87A1BF6-EF7A-4923-BB15-049829B0FACC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3D4FE721-071E-4864-965A-CC1B2F348D39}">
      <dgm:prSet custT="1"/>
      <dgm:spPr/>
      <dgm:t>
        <a:bodyPr/>
        <a:lstStyle/>
        <a:p>
          <a:pPr rtl="0"/>
          <a:r>
            <a:rPr lang="zh-TW" altLang="en-US" sz="2800" dirty="0" smtClean="0"/>
            <a:t>輸出</a:t>
          </a:r>
          <a:endParaRPr lang="zh-TW" altLang="en-US" sz="2800" dirty="0"/>
        </a:p>
      </dgm:t>
    </dgm:pt>
    <dgm:pt modelId="{12CBCF63-99E2-4A23-8EAF-593DBC833601}" type="parTrans" cxnId="{6EE88A54-5B97-4164-84E9-548DA8A51904}">
      <dgm:prSet/>
      <dgm:spPr/>
      <dgm:t>
        <a:bodyPr/>
        <a:lstStyle/>
        <a:p>
          <a:endParaRPr lang="zh-TW" altLang="en-US"/>
        </a:p>
      </dgm:t>
    </dgm:pt>
    <dgm:pt modelId="{3F53BC77-3C2A-41D4-87EA-4B992922FE27}" type="sibTrans" cxnId="{6EE88A54-5B97-4164-84E9-548DA8A51904}">
      <dgm:prSet/>
      <dgm:spPr/>
      <dgm:t>
        <a:bodyPr/>
        <a:lstStyle/>
        <a:p>
          <a:endParaRPr lang="zh-TW" altLang="en-US"/>
        </a:p>
      </dgm:t>
    </dgm:pt>
    <dgm:pt modelId="{627652D9-241F-4596-85F1-C96BC836EFC1}" type="pres">
      <dgm:prSet presAssocID="{887A1BF6-EF7A-4923-BB15-049829B0FAC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4884670E-EC46-4E95-8333-9DD8602E762F}" type="pres">
      <dgm:prSet presAssocID="{3D4FE721-071E-4864-965A-CC1B2F348D39}" presName="parentText" presStyleLbl="node1" presStyleIdx="0" presStyleCnt="1" custLinFactNeighborX="81250" custLinFactNeighborY="470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C838CAC-038A-4BCB-8BE9-B61CAC8E1D86}" type="presOf" srcId="{3D4FE721-071E-4864-965A-CC1B2F348D39}" destId="{4884670E-EC46-4E95-8333-9DD8602E762F}" srcOrd="0" destOrd="0" presId="urn:microsoft.com/office/officeart/2005/8/layout/vList2"/>
    <dgm:cxn modelId="{2D16B47F-053E-4FE0-A53D-24FBC36ADB4A}" type="presOf" srcId="{887A1BF6-EF7A-4923-BB15-049829B0FACC}" destId="{627652D9-241F-4596-85F1-C96BC836EFC1}" srcOrd="0" destOrd="0" presId="urn:microsoft.com/office/officeart/2005/8/layout/vList2"/>
    <dgm:cxn modelId="{6EE88A54-5B97-4164-84E9-548DA8A51904}" srcId="{887A1BF6-EF7A-4923-BB15-049829B0FACC}" destId="{3D4FE721-071E-4864-965A-CC1B2F348D39}" srcOrd="0" destOrd="0" parTransId="{12CBCF63-99E2-4A23-8EAF-593DBC833601}" sibTransId="{3F53BC77-3C2A-41D4-87EA-4B992922FE27}"/>
    <dgm:cxn modelId="{3E373809-F536-4AB2-89A2-012E6CA1868C}" type="presParOf" srcId="{627652D9-241F-4596-85F1-C96BC836EFC1}" destId="{4884670E-EC46-4E95-8333-9DD8602E762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87A1BF6-EF7A-4923-BB15-049829B0FACC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3D4FE721-071E-4864-965A-CC1B2F348D39}">
      <dgm:prSet custT="1"/>
      <dgm:spPr/>
      <dgm:t>
        <a:bodyPr/>
        <a:lstStyle/>
        <a:p>
          <a:pPr rtl="0"/>
          <a:r>
            <a:rPr lang="zh-TW" altLang="en-US" sz="2800" dirty="0" smtClean="0"/>
            <a:t>處理</a:t>
          </a:r>
          <a:endParaRPr lang="zh-TW" altLang="en-US" sz="2800" dirty="0"/>
        </a:p>
      </dgm:t>
    </dgm:pt>
    <dgm:pt modelId="{12CBCF63-99E2-4A23-8EAF-593DBC833601}" type="parTrans" cxnId="{6EE88A54-5B97-4164-84E9-548DA8A51904}">
      <dgm:prSet/>
      <dgm:spPr/>
      <dgm:t>
        <a:bodyPr/>
        <a:lstStyle/>
        <a:p>
          <a:endParaRPr lang="zh-TW" altLang="en-US"/>
        </a:p>
      </dgm:t>
    </dgm:pt>
    <dgm:pt modelId="{3F53BC77-3C2A-41D4-87EA-4B992922FE27}" type="sibTrans" cxnId="{6EE88A54-5B97-4164-84E9-548DA8A51904}">
      <dgm:prSet/>
      <dgm:spPr/>
      <dgm:t>
        <a:bodyPr/>
        <a:lstStyle/>
        <a:p>
          <a:endParaRPr lang="zh-TW" altLang="en-US"/>
        </a:p>
      </dgm:t>
    </dgm:pt>
    <dgm:pt modelId="{627652D9-241F-4596-85F1-C96BC836EFC1}" type="pres">
      <dgm:prSet presAssocID="{887A1BF6-EF7A-4923-BB15-049829B0FAC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4884670E-EC46-4E95-8333-9DD8602E762F}" type="pres">
      <dgm:prSet presAssocID="{3D4FE721-071E-4864-965A-CC1B2F348D39}" presName="parentText" presStyleLbl="node1" presStyleIdx="0" presStyleCnt="1" custLinFactNeighborX="56250" custLinFactNeighborY="1846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C838CAC-038A-4BCB-8BE9-B61CAC8E1D86}" type="presOf" srcId="{3D4FE721-071E-4864-965A-CC1B2F348D39}" destId="{4884670E-EC46-4E95-8333-9DD8602E762F}" srcOrd="0" destOrd="0" presId="urn:microsoft.com/office/officeart/2005/8/layout/vList2"/>
    <dgm:cxn modelId="{2D16B47F-053E-4FE0-A53D-24FBC36ADB4A}" type="presOf" srcId="{887A1BF6-EF7A-4923-BB15-049829B0FACC}" destId="{627652D9-241F-4596-85F1-C96BC836EFC1}" srcOrd="0" destOrd="0" presId="urn:microsoft.com/office/officeart/2005/8/layout/vList2"/>
    <dgm:cxn modelId="{6EE88A54-5B97-4164-84E9-548DA8A51904}" srcId="{887A1BF6-EF7A-4923-BB15-049829B0FACC}" destId="{3D4FE721-071E-4864-965A-CC1B2F348D39}" srcOrd="0" destOrd="0" parTransId="{12CBCF63-99E2-4A23-8EAF-593DBC833601}" sibTransId="{3F53BC77-3C2A-41D4-87EA-4B992922FE27}"/>
    <dgm:cxn modelId="{3E373809-F536-4AB2-89A2-012E6CA1868C}" type="presParOf" srcId="{627652D9-241F-4596-85F1-C96BC836EFC1}" destId="{4884670E-EC46-4E95-8333-9DD8602E762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754EC7-C752-4EB2-8790-21A5732C53F3}">
      <dsp:nvSpPr>
        <dsp:cNvPr id="0" name=""/>
        <dsp:cNvSpPr/>
      </dsp:nvSpPr>
      <dsp:spPr>
        <a:xfrm>
          <a:off x="0" y="1802218"/>
          <a:ext cx="9314120" cy="12014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015" tIns="80010" rIns="120015" bIns="80010" numCol="1" spcCol="1270" anchor="ctr" anchorCtr="0">
          <a:noAutofit/>
        </a:bodyPr>
        <a:lstStyle/>
        <a:p>
          <a:pPr lvl="0" algn="ctr" defTabSz="2800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6300" kern="1200" smtClean="0"/>
            <a:t>演算法在教什麼</a:t>
          </a:r>
          <a:r>
            <a:rPr lang="en-US" sz="6300" kern="1200" smtClean="0"/>
            <a:t>?</a:t>
          </a:r>
          <a:endParaRPr lang="zh-TW" sz="6300" kern="1200"/>
        </a:p>
      </dsp:txBody>
      <dsp:txXfrm>
        <a:off x="35190" y="1837408"/>
        <a:ext cx="9243740" cy="113109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F99D5D-70FD-4DB4-83C4-6E9B81C7B37E}">
      <dsp:nvSpPr>
        <dsp:cNvPr id="0" name=""/>
        <dsp:cNvSpPr/>
      </dsp:nvSpPr>
      <dsp:spPr>
        <a:xfrm>
          <a:off x="0" y="284942"/>
          <a:ext cx="3820927" cy="847006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kern="1200" dirty="0" smtClean="0"/>
            <a:t>將條碼轉換成商品編號</a:t>
          </a:r>
          <a:endParaRPr lang="zh-TW" altLang="en-US" sz="2700" kern="1200" dirty="0"/>
        </a:p>
      </dsp:txBody>
      <dsp:txXfrm>
        <a:off x="41347" y="326289"/>
        <a:ext cx="3738233" cy="764312"/>
      </dsp:txXfrm>
    </dsp:sp>
    <dsp:sp modelId="{8D941729-AA38-48CB-9C2F-178A27D7668F}">
      <dsp:nvSpPr>
        <dsp:cNvPr id="0" name=""/>
        <dsp:cNvSpPr/>
      </dsp:nvSpPr>
      <dsp:spPr>
        <a:xfrm>
          <a:off x="0" y="1209709"/>
          <a:ext cx="3820927" cy="847006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kern="1200" dirty="0" smtClean="0"/>
            <a:t>依編號查出售價</a:t>
          </a:r>
          <a:endParaRPr lang="zh-TW" altLang="en-US" sz="2700" kern="1200" dirty="0"/>
        </a:p>
      </dsp:txBody>
      <dsp:txXfrm>
        <a:off x="41347" y="1251056"/>
        <a:ext cx="3738233" cy="764312"/>
      </dsp:txXfrm>
    </dsp:sp>
    <dsp:sp modelId="{B7DF7402-1C0A-4838-901C-D0C9C40206F6}">
      <dsp:nvSpPr>
        <dsp:cNvPr id="0" name=""/>
        <dsp:cNvSpPr/>
      </dsp:nvSpPr>
      <dsp:spPr>
        <a:xfrm>
          <a:off x="0" y="2134476"/>
          <a:ext cx="3820927" cy="847006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kern="1200" smtClean="0"/>
            <a:t>將售價加總</a:t>
          </a:r>
          <a:endParaRPr lang="zh-TW" altLang="en-US" sz="2700" kern="1200"/>
        </a:p>
      </dsp:txBody>
      <dsp:txXfrm>
        <a:off x="41347" y="2175823"/>
        <a:ext cx="3738233" cy="76431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AB649B-16A7-4FAE-9D51-FAF737590BB0}">
      <dsp:nvSpPr>
        <dsp:cNvPr id="0" name=""/>
        <dsp:cNvSpPr/>
      </dsp:nvSpPr>
      <dsp:spPr>
        <a:xfrm>
          <a:off x="3120293" y="2678"/>
          <a:ext cx="1793795" cy="9965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kern="1200" dirty="0" smtClean="0"/>
            <a:t>移動</a:t>
          </a:r>
          <a:r>
            <a:rPr lang="en-US" altLang="zh-TW" sz="2700" kern="1200" dirty="0" smtClean="0"/>
            <a:t>-</a:t>
          </a:r>
          <a:r>
            <a:rPr lang="zh-TW" altLang="en-US" sz="2700" kern="1200" dirty="0" smtClean="0"/>
            <a:t>向前</a:t>
          </a:r>
          <a:endParaRPr lang="zh-TW" sz="2700" kern="1200" dirty="0"/>
        </a:p>
      </dsp:txBody>
      <dsp:txXfrm>
        <a:off x="3149481" y="31866"/>
        <a:ext cx="1735419" cy="938177"/>
      </dsp:txXfrm>
    </dsp:sp>
    <dsp:sp modelId="{70B4C433-3452-4659-BD96-89A1B3143924}">
      <dsp:nvSpPr>
        <dsp:cNvPr id="0" name=""/>
        <dsp:cNvSpPr/>
      </dsp:nvSpPr>
      <dsp:spPr>
        <a:xfrm rot="5400000">
          <a:off x="3830337" y="1024145"/>
          <a:ext cx="373707" cy="448448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800" kern="1200"/>
        </a:p>
      </dsp:txBody>
      <dsp:txXfrm rot="-5400000">
        <a:off x="3882657" y="1061515"/>
        <a:ext cx="269068" cy="261595"/>
      </dsp:txXfrm>
    </dsp:sp>
    <dsp:sp modelId="{B4515480-E694-4249-BAF2-BED8D68DAB34}">
      <dsp:nvSpPr>
        <dsp:cNvPr id="0" name=""/>
        <dsp:cNvSpPr/>
      </dsp:nvSpPr>
      <dsp:spPr>
        <a:xfrm>
          <a:off x="3120293" y="1497508"/>
          <a:ext cx="1793795" cy="99655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lumMod val="110000"/>
                <a:satMod val="105000"/>
                <a:tint val="67000"/>
              </a:schemeClr>
            </a:gs>
            <a:gs pos="50000">
              <a:schemeClr val="accent3">
                <a:lumMod val="105000"/>
                <a:satMod val="103000"/>
                <a:tint val="73000"/>
              </a:schemeClr>
            </a:gs>
            <a:gs pos="100000">
              <a:schemeClr val="accent3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kern="1200" dirty="0" smtClean="0"/>
            <a:t>轉向左方</a:t>
          </a:r>
          <a:endParaRPr lang="zh-TW" sz="2700" kern="1200" dirty="0"/>
        </a:p>
      </dsp:txBody>
      <dsp:txXfrm>
        <a:off x="3149481" y="1526696"/>
        <a:ext cx="1735419" cy="938177"/>
      </dsp:txXfrm>
    </dsp:sp>
    <dsp:sp modelId="{500BBB51-02D1-4F82-BB4E-E88215615F2C}">
      <dsp:nvSpPr>
        <dsp:cNvPr id="0" name=""/>
        <dsp:cNvSpPr/>
      </dsp:nvSpPr>
      <dsp:spPr>
        <a:xfrm rot="5400000">
          <a:off x="3830337" y="2518975"/>
          <a:ext cx="373707" cy="448448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800" kern="1200"/>
        </a:p>
      </dsp:txBody>
      <dsp:txXfrm rot="-5400000">
        <a:off x="3882657" y="2556345"/>
        <a:ext cx="269068" cy="261595"/>
      </dsp:txXfrm>
    </dsp:sp>
    <dsp:sp modelId="{C29053EC-4C8C-4E39-B2D4-858C944C1D5D}">
      <dsp:nvSpPr>
        <dsp:cNvPr id="0" name=""/>
        <dsp:cNvSpPr/>
      </dsp:nvSpPr>
      <dsp:spPr>
        <a:xfrm>
          <a:off x="3120293" y="2992338"/>
          <a:ext cx="1793795" cy="9965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kern="1200" dirty="0" smtClean="0"/>
            <a:t>移動</a:t>
          </a:r>
          <a:r>
            <a:rPr lang="en-US" altLang="zh-TW" sz="2700" kern="1200" dirty="0" smtClean="0"/>
            <a:t>-</a:t>
          </a:r>
          <a:r>
            <a:rPr lang="zh-TW" altLang="en-US" sz="2700" kern="1200" dirty="0" smtClean="0"/>
            <a:t>向前</a:t>
          </a:r>
          <a:endParaRPr lang="zh-TW" sz="2700" kern="1200" dirty="0"/>
        </a:p>
      </dsp:txBody>
      <dsp:txXfrm>
        <a:off x="3149481" y="3021526"/>
        <a:ext cx="1735419" cy="938177"/>
      </dsp:txXfrm>
    </dsp:sp>
    <dsp:sp modelId="{89D22420-AB09-4617-B238-42F18A0D7DF9}">
      <dsp:nvSpPr>
        <dsp:cNvPr id="0" name=""/>
        <dsp:cNvSpPr/>
      </dsp:nvSpPr>
      <dsp:spPr>
        <a:xfrm rot="5400000">
          <a:off x="3830337" y="4013805"/>
          <a:ext cx="373707" cy="448448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800" kern="1200"/>
        </a:p>
      </dsp:txBody>
      <dsp:txXfrm rot="-5400000">
        <a:off x="3882657" y="4051175"/>
        <a:ext cx="269068" cy="261595"/>
      </dsp:txXfrm>
    </dsp:sp>
    <dsp:sp modelId="{AD037022-A4BD-493A-A517-0089FB27BD3C}">
      <dsp:nvSpPr>
        <dsp:cNvPr id="0" name=""/>
        <dsp:cNvSpPr/>
      </dsp:nvSpPr>
      <dsp:spPr>
        <a:xfrm>
          <a:off x="3120293" y="4487167"/>
          <a:ext cx="1793795" cy="99655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kern="1200" dirty="0" smtClean="0"/>
            <a:t>移動</a:t>
          </a:r>
          <a:r>
            <a:rPr lang="en-US" altLang="zh-TW" sz="2700" kern="1200" dirty="0" smtClean="0"/>
            <a:t>-</a:t>
          </a:r>
          <a:r>
            <a:rPr lang="zh-TW" altLang="en-US" sz="2700" kern="1200" dirty="0" smtClean="0"/>
            <a:t>向前</a:t>
          </a:r>
          <a:endParaRPr lang="zh-TW" sz="2700" kern="1200" dirty="0"/>
        </a:p>
      </dsp:txBody>
      <dsp:txXfrm>
        <a:off x="3149481" y="4516355"/>
        <a:ext cx="1735419" cy="93817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B3DA95-F5A2-4C30-A0E2-10F0A236D89B}">
      <dsp:nvSpPr>
        <dsp:cNvPr id="0" name=""/>
        <dsp:cNvSpPr/>
      </dsp:nvSpPr>
      <dsp:spPr>
        <a:xfrm>
          <a:off x="992684" y="2966"/>
          <a:ext cx="3410679" cy="5515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400" kern="1200" dirty="0" smtClean="0"/>
            <a:t>移動</a:t>
          </a:r>
          <a:r>
            <a:rPr lang="en-US" sz="2400" kern="1200" dirty="0" smtClean="0"/>
            <a:t>-</a:t>
          </a:r>
          <a:r>
            <a:rPr lang="zh-TW" sz="2400" kern="1200" dirty="0" smtClean="0"/>
            <a:t>向前</a:t>
          </a:r>
          <a:endParaRPr lang="zh-TW" sz="2400" kern="1200" dirty="0"/>
        </a:p>
      </dsp:txBody>
      <dsp:txXfrm>
        <a:off x="1008837" y="19119"/>
        <a:ext cx="3378373" cy="519207"/>
      </dsp:txXfrm>
    </dsp:sp>
    <dsp:sp modelId="{8F8A5E25-4099-4D07-B47A-4A36F53449DF}">
      <dsp:nvSpPr>
        <dsp:cNvPr id="0" name=""/>
        <dsp:cNvSpPr/>
      </dsp:nvSpPr>
      <dsp:spPr>
        <a:xfrm rot="5400000">
          <a:off x="2594615" y="568268"/>
          <a:ext cx="206817" cy="2481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000" kern="1200"/>
        </a:p>
      </dsp:txBody>
      <dsp:txXfrm rot="-5400000">
        <a:off x="2623570" y="588950"/>
        <a:ext cx="148909" cy="144772"/>
      </dsp:txXfrm>
    </dsp:sp>
    <dsp:sp modelId="{29F4833C-2896-499A-9915-8FBA81B10A48}">
      <dsp:nvSpPr>
        <dsp:cNvPr id="0" name=""/>
        <dsp:cNvSpPr/>
      </dsp:nvSpPr>
      <dsp:spPr>
        <a:xfrm>
          <a:off x="992684" y="830237"/>
          <a:ext cx="3410679" cy="5515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smtClean="0"/>
            <a:t>轉向左方</a:t>
          </a:r>
          <a:endParaRPr lang="zh-TW" altLang="en-US" sz="2400" kern="1200"/>
        </a:p>
      </dsp:txBody>
      <dsp:txXfrm>
        <a:off x="1008837" y="846390"/>
        <a:ext cx="3378373" cy="519207"/>
      </dsp:txXfrm>
    </dsp:sp>
    <dsp:sp modelId="{F74A0247-8A9D-4C3F-AFDA-96B1E7326461}">
      <dsp:nvSpPr>
        <dsp:cNvPr id="0" name=""/>
        <dsp:cNvSpPr/>
      </dsp:nvSpPr>
      <dsp:spPr>
        <a:xfrm rot="5400000">
          <a:off x="2594615" y="1395538"/>
          <a:ext cx="206817" cy="2481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000" kern="1200"/>
        </a:p>
      </dsp:txBody>
      <dsp:txXfrm rot="-5400000">
        <a:off x="2623570" y="1416220"/>
        <a:ext cx="148909" cy="144772"/>
      </dsp:txXfrm>
    </dsp:sp>
    <dsp:sp modelId="{655E1C83-A1A1-4566-897A-34CA4EFCC810}">
      <dsp:nvSpPr>
        <dsp:cNvPr id="0" name=""/>
        <dsp:cNvSpPr/>
      </dsp:nvSpPr>
      <dsp:spPr>
        <a:xfrm>
          <a:off x="992684" y="1657507"/>
          <a:ext cx="3410679" cy="5515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400" kern="1200" smtClean="0"/>
            <a:t>移動</a:t>
          </a:r>
          <a:r>
            <a:rPr lang="en-US" sz="2400" kern="1200" smtClean="0"/>
            <a:t>-</a:t>
          </a:r>
          <a:r>
            <a:rPr lang="zh-TW" sz="2400" kern="1200" smtClean="0"/>
            <a:t>向前</a:t>
          </a:r>
          <a:endParaRPr lang="zh-TW" sz="2400" kern="1200"/>
        </a:p>
      </dsp:txBody>
      <dsp:txXfrm>
        <a:off x="1008837" y="1673660"/>
        <a:ext cx="3378373" cy="519207"/>
      </dsp:txXfrm>
    </dsp:sp>
    <dsp:sp modelId="{B0A13CEC-0587-4229-8F07-8F53ECDD803F}">
      <dsp:nvSpPr>
        <dsp:cNvPr id="0" name=""/>
        <dsp:cNvSpPr/>
      </dsp:nvSpPr>
      <dsp:spPr>
        <a:xfrm rot="5400000">
          <a:off x="2594615" y="2222809"/>
          <a:ext cx="206817" cy="2481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000" kern="1200"/>
        </a:p>
      </dsp:txBody>
      <dsp:txXfrm rot="-5400000">
        <a:off x="2623570" y="2243491"/>
        <a:ext cx="148909" cy="144772"/>
      </dsp:txXfrm>
    </dsp:sp>
    <dsp:sp modelId="{EFC2344C-3034-4B6A-800D-B3FEB59A4F38}">
      <dsp:nvSpPr>
        <dsp:cNvPr id="0" name=""/>
        <dsp:cNvSpPr/>
      </dsp:nvSpPr>
      <dsp:spPr>
        <a:xfrm>
          <a:off x="992684" y="2484778"/>
          <a:ext cx="3410679" cy="5515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smtClean="0"/>
            <a:t>轉向右方</a:t>
          </a:r>
          <a:endParaRPr lang="zh-TW" altLang="en-US" sz="2400" kern="1200"/>
        </a:p>
      </dsp:txBody>
      <dsp:txXfrm>
        <a:off x="1008837" y="2500931"/>
        <a:ext cx="3378373" cy="51920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DBEEE-E3D8-4C56-9B8B-176EDCC340F5}">
      <dsp:nvSpPr>
        <dsp:cNvPr id="0" name=""/>
        <dsp:cNvSpPr/>
      </dsp:nvSpPr>
      <dsp:spPr>
        <a:xfrm>
          <a:off x="4131" y="2097520"/>
          <a:ext cx="2437259" cy="20102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200" kern="1200" smtClean="0"/>
            <a:t>動畫</a:t>
          </a:r>
          <a:endParaRPr lang="zh-TW" sz="2200" kern="120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200" kern="1200" smtClean="0"/>
            <a:t>實際</a:t>
          </a:r>
          <a:r>
            <a:rPr lang="en-US" sz="2200" kern="1200" smtClean="0"/>
            <a:t>DEMO</a:t>
          </a:r>
          <a:endParaRPr lang="zh-TW" sz="2200" kern="120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200" kern="1200" smtClean="0"/>
            <a:t>課本</a:t>
          </a:r>
          <a:endParaRPr lang="zh-TW" sz="2200" kern="1200"/>
        </a:p>
      </dsp:txBody>
      <dsp:txXfrm>
        <a:off x="50392" y="2143781"/>
        <a:ext cx="2344737" cy="1486943"/>
      </dsp:txXfrm>
    </dsp:sp>
    <dsp:sp modelId="{02FC6EAB-977C-4ED5-BD8B-28FABB1B68F0}">
      <dsp:nvSpPr>
        <dsp:cNvPr id="0" name=""/>
        <dsp:cNvSpPr/>
      </dsp:nvSpPr>
      <dsp:spPr>
        <a:xfrm>
          <a:off x="1375602" y="2582741"/>
          <a:ext cx="2678321" cy="2678321"/>
        </a:xfrm>
        <a:prstGeom prst="leftCircularArrow">
          <a:avLst>
            <a:gd name="adj1" fmla="val 3119"/>
            <a:gd name="adj2" fmla="val 383521"/>
            <a:gd name="adj3" fmla="val 2159031"/>
            <a:gd name="adj4" fmla="val 9024489"/>
            <a:gd name="adj5" fmla="val 3639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08CD967-5B17-4F88-B373-8220C390E3F8}">
      <dsp:nvSpPr>
        <dsp:cNvPr id="0" name=""/>
        <dsp:cNvSpPr/>
      </dsp:nvSpPr>
      <dsp:spPr>
        <a:xfrm>
          <a:off x="545744" y="3676986"/>
          <a:ext cx="2166452" cy="8615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(</a:t>
          </a:r>
          <a:r>
            <a:rPr lang="zh-TW" sz="2800" kern="1200" smtClean="0"/>
            <a:t>師</a:t>
          </a:r>
          <a:r>
            <a:rPr lang="en-US" sz="2800" kern="1200" smtClean="0"/>
            <a:t>)</a:t>
          </a:r>
          <a:r>
            <a:rPr lang="zh-TW" sz="2800" kern="1200" smtClean="0"/>
            <a:t>展示題目</a:t>
          </a:r>
          <a:endParaRPr lang="zh-TW" sz="2800" kern="1200"/>
        </a:p>
      </dsp:txBody>
      <dsp:txXfrm>
        <a:off x="570977" y="3702219"/>
        <a:ext cx="2115986" cy="811060"/>
      </dsp:txXfrm>
    </dsp:sp>
    <dsp:sp modelId="{8CC23065-EB91-4F8A-9787-7308106D55A5}">
      <dsp:nvSpPr>
        <dsp:cNvPr id="0" name=""/>
        <dsp:cNvSpPr/>
      </dsp:nvSpPr>
      <dsp:spPr>
        <a:xfrm>
          <a:off x="3109998" y="2097520"/>
          <a:ext cx="2437259" cy="20102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48478"/>
              <a:satOff val="2377"/>
              <a:lumOff val="1569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200" kern="1200" dirty="0" smtClean="0"/>
            <a:t>找出輸入</a:t>
          </a:r>
          <a:r>
            <a:rPr lang="en-US" sz="2200" kern="1200" dirty="0" smtClean="0"/>
            <a:t>(D1)</a:t>
          </a:r>
          <a:r>
            <a:rPr lang="zh-TW" sz="2200" kern="1200" dirty="0" smtClean="0"/>
            <a:t>及輸出</a:t>
          </a:r>
          <a:r>
            <a:rPr lang="en-US" sz="2200" kern="1200" dirty="0" smtClean="0"/>
            <a:t>(D2)</a:t>
          </a:r>
          <a:r>
            <a:rPr lang="zh-TW" sz="2200" kern="1200" dirty="0" smtClean="0"/>
            <a:t>的資料</a:t>
          </a:r>
          <a:endParaRPr lang="zh-TW" sz="22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200" kern="1200" smtClean="0"/>
            <a:t>師引導生思考如何將</a:t>
          </a:r>
          <a:r>
            <a:rPr lang="en-US" sz="2200" kern="1200" smtClean="0"/>
            <a:t>D1</a:t>
          </a:r>
          <a:r>
            <a:rPr lang="zh-TW" sz="2200" kern="1200" smtClean="0"/>
            <a:t>變成</a:t>
          </a:r>
          <a:r>
            <a:rPr lang="en-US" sz="2200" kern="1200" smtClean="0"/>
            <a:t>D2</a:t>
          </a:r>
          <a:endParaRPr lang="zh-TW" sz="2200" kern="1200"/>
        </a:p>
      </dsp:txBody>
      <dsp:txXfrm>
        <a:off x="3156259" y="2574545"/>
        <a:ext cx="2344737" cy="1486943"/>
      </dsp:txXfrm>
    </dsp:sp>
    <dsp:sp modelId="{B2B1AD3D-262E-4752-B4F3-75B4D63779DE}">
      <dsp:nvSpPr>
        <dsp:cNvPr id="0" name=""/>
        <dsp:cNvSpPr/>
      </dsp:nvSpPr>
      <dsp:spPr>
        <a:xfrm>
          <a:off x="4461158" y="865388"/>
          <a:ext cx="2989749" cy="2989749"/>
        </a:xfrm>
        <a:prstGeom prst="circularArrow">
          <a:avLst>
            <a:gd name="adj1" fmla="val 2794"/>
            <a:gd name="adj2" fmla="val 340960"/>
            <a:gd name="adj3" fmla="val 19483529"/>
            <a:gd name="adj4" fmla="val 12575511"/>
            <a:gd name="adj5" fmla="val 3260"/>
          </a:avLst>
        </a:prstGeom>
        <a:gradFill rotWithShape="0">
          <a:gsLst>
            <a:gs pos="0">
              <a:schemeClr val="accent4">
                <a:hueOff val="822717"/>
                <a:satOff val="3566"/>
                <a:lumOff val="2353"/>
                <a:alphaOff val="0"/>
                <a:shade val="85000"/>
                <a:satMod val="130000"/>
              </a:schemeClr>
            </a:gs>
            <a:gs pos="34000">
              <a:schemeClr val="accent4">
                <a:hueOff val="822717"/>
                <a:satOff val="3566"/>
                <a:lumOff val="2353"/>
                <a:alphaOff val="0"/>
                <a:shade val="87000"/>
                <a:satMod val="125000"/>
              </a:schemeClr>
            </a:gs>
            <a:gs pos="70000">
              <a:schemeClr val="accent4">
                <a:hueOff val="822717"/>
                <a:satOff val="3566"/>
                <a:lumOff val="2353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822717"/>
                <a:satOff val="3566"/>
                <a:lumOff val="2353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EE0689A-16FF-41FA-948B-CAB31A965E5E}">
      <dsp:nvSpPr>
        <dsp:cNvPr id="0" name=""/>
        <dsp:cNvSpPr/>
      </dsp:nvSpPr>
      <dsp:spPr>
        <a:xfrm>
          <a:off x="3651611" y="1666757"/>
          <a:ext cx="2166452" cy="8615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548478"/>
                <a:satOff val="2377"/>
                <a:lumOff val="1569"/>
                <a:alphaOff val="0"/>
                <a:shade val="85000"/>
                <a:satMod val="130000"/>
              </a:schemeClr>
            </a:gs>
            <a:gs pos="34000">
              <a:schemeClr val="accent4">
                <a:hueOff val="548478"/>
                <a:satOff val="2377"/>
                <a:lumOff val="1569"/>
                <a:alphaOff val="0"/>
                <a:shade val="87000"/>
                <a:satMod val="125000"/>
              </a:schemeClr>
            </a:gs>
            <a:gs pos="70000">
              <a:schemeClr val="accent4">
                <a:hueOff val="548478"/>
                <a:satOff val="2377"/>
                <a:lumOff val="1569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548478"/>
                <a:satOff val="2377"/>
                <a:lumOff val="1569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(</a:t>
          </a:r>
          <a:r>
            <a:rPr lang="zh-TW" sz="2800" kern="1200" smtClean="0"/>
            <a:t>生</a:t>
          </a:r>
          <a:r>
            <a:rPr lang="en-US" sz="2800" kern="1200" smtClean="0"/>
            <a:t>)</a:t>
          </a:r>
          <a:r>
            <a:rPr lang="zh-TW" sz="2800" kern="1200" smtClean="0"/>
            <a:t>問題解析</a:t>
          </a:r>
          <a:endParaRPr lang="zh-TW" sz="2800" kern="1200"/>
        </a:p>
      </dsp:txBody>
      <dsp:txXfrm>
        <a:off x="3676844" y="1691990"/>
        <a:ext cx="2115986" cy="811060"/>
      </dsp:txXfrm>
    </dsp:sp>
    <dsp:sp modelId="{8D5351EF-D0B0-4B12-AB4A-BABF9C90AA86}">
      <dsp:nvSpPr>
        <dsp:cNvPr id="0" name=""/>
        <dsp:cNvSpPr/>
      </dsp:nvSpPr>
      <dsp:spPr>
        <a:xfrm>
          <a:off x="6215865" y="2097520"/>
          <a:ext cx="2437259" cy="20102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96956"/>
              <a:satOff val="4755"/>
              <a:lumOff val="3137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200" kern="1200" smtClean="0"/>
            <a:t>流程圖</a:t>
          </a:r>
          <a:r>
            <a:rPr lang="en-US" sz="2200" kern="1200" smtClean="0"/>
            <a:t>(</a:t>
          </a:r>
          <a:r>
            <a:rPr lang="zh-TW" sz="2200" kern="1200" smtClean="0"/>
            <a:t>核心處可留空請生填</a:t>
          </a:r>
          <a:r>
            <a:rPr lang="en-US" sz="2200" kern="1200" smtClean="0"/>
            <a:t>)</a:t>
          </a:r>
          <a:endParaRPr lang="zh-TW" sz="2200" kern="120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200" kern="1200" smtClean="0"/>
            <a:t>須能辨認出</a:t>
          </a:r>
          <a:r>
            <a:rPr lang="en-US" sz="2200" kern="1200" smtClean="0"/>
            <a:t>3</a:t>
          </a:r>
          <a:r>
            <a:rPr lang="zh-TW" sz="2200" kern="1200" smtClean="0"/>
            <a:t>種控制結構</a:t>
          </a:r>
          <a:r>
            <a:rPr lang="en-US" sz="2200" kern="1200" smtClean="0"/>
            <a:t>(S)</a:t>
          </a:r>
          <a:endParaRPr lang="zh-TW" sz="2200" kern="1200"/>
        </a:p>
      </dsp:txBody>
      <dsp:txXfrm>
        <a:off x="6262126" y="2143781"/>
        <a:ext cx="2344737" cy="1486943"/>
      </dsp:txXfrm>
    </dsp:sp>
    <dsp:sp modelId="{34740FD2-4473-463E-86AC-F2446C6685B3}">
      <dsp:nvSpPr>
        <dsp:cNvPr id="0" name=""/>
        <dsp:cNvSpPr/>
      </dsp:nvSpPr>
      <dsp:spPr>
        <a:xfrm>
          <a:off x="7587336" y="2582741"/>
          <a:ext cx="2678321" cy="2678321"/>
        </a:xfrm>
        <a:prstGeom prst="leftCircularArrow">
          <a:avLst>
            <a:gd name="adj1" fmla="val 3119"/>
            <a:gd name="adj2" fmla="val 383521"/>
            <a:gd name="adj3" fmla="val 2159031"/>
            <a:gd name="adj4" fmla="val 9024489"/>
            <a:gd name="adj5" fmla="val 3639"/>
          </a:avLst>
        </a:prstGeom>
        <a:gradFill rotWithShape="0">
          <a:gsLst>
            <a:gs pos="0">
              <a:schemeClr val="accent4">
                <a:hueOff val="1645434"/>
                <a:satOff val="7132"/>
                <a:lumOff val="4706"/>
                <a:alphaOff val="0"/>
                <a:shade val="85000"/>
                <a:satMod val="130000"/>
              </a:schemeClr>
            </a:gs>
            <a:gs pos="34000">
              <a:schemeClr val="accent4">
                <a:hueOff val="1645434"/>
                <a:satOff val="7132"/>
                <a:lumOff val="4706"/>
                <a:alphaOff val="0"/>
                <a:shade val="87000"/>
                <a:satMod val="125000"/>
              </a:schemeClr>
            </a:gs>
            <a:gs pos="70000">
              <a:schemeClr val="accent4">
                <a:hueOff val="1645434"/>
                <a:satOff val="7132"/>
                <a:lumOff val="4706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1645434"/>
                <a:satOff val="7132"/>
                <a:lumOff val="4706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A28E6DC-78E2-4799-9680-3DB24A6BC798}">
      <dsp:nvSpPr>
        <dsp:cNvPr id="0" name=""/>
        <dsp:cNvSpPr/>
      </dsp:nvSpPr>
      <dsp:spPr>
        <a:xfrm>
          <a:off x="6757478" y="3676986"/>
          <a:ext cx="2166452" cy="8615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096956"/>
                <a:satOff val="4755"/>
                <a:lumOff val="3137"/>
                <a:alphaOff val="0"/>
                <a:shade val="85000"/>
                <a:satMod val="130000"/>
              </a:schemeClr>
            </a:gs>
            <a:gs pos="34000">
              <a:schemeClr val="accent4">
                <a:hueOff val="1096956"/>
                <a:satOff val="4755"/>
                <a:lumOff val="3137"/>
                <a:alphaOff val="0"/>
                <a:shade val="87000"/>
                <a:satMod val="125000"/>
              </a:schemeClr>
            </a:gs>
            <a:gs pos="70000">
              <a:schemeClr val="accent4">
                <a:hueOff val="1096956"/>
                <a:satOff val="4755"/>
                <a:lumOff val="3137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1096956"/>
                <a:satOff val="4755"/>
                <a:lumOff val="3137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(</a:t>
          </a:r>
          <a:r>
            <a:rPr lang="zh-TW" sz="2800" kern="1200" smtClean="0"/>
            <a:t>生</a:t>
          </a:r>
          <a:r>
            <a:rPr lang="en-US" sz="2800" kern="1200" smtClean="0"/>
            <a:t>)</a:t>
          </a:r>
          <a:r>
            <a:rPr lang="zh-TW" sz="2800" kern="1200" smtClean="0"/>
            <a:t>流程控制</a:t>
          </a:r>
          <a:endParaRPr lang="zh-TW" sz="2800" kern="1200"/>
        </a:p>
      </dsp:txBody>
      <dsp:txXfrm>
        <a:off x="6782711" y="3702219"/>
        <a:ext cx="2115986" cy="811060"/>
      </dsp:txXfrm>
    </dsp:sp>
    <dsp:sp modelId="{701F7C4F-FAF1-49C1-82B8-2DA2A70E71CA}">
      <dsp:nvSpPr>
        <dsp:cNvPr id="0" name=""/>
        <dsp:cNvSpPr/>
      </dsp:nvSpPr>
      <dsp:spPr>
        <a:xfrm>
          <a:off x="9321732" y="2097520"/>
          <a:ext cx="2437259" cy="20102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645434"/>
              <a:satOff val="7132"/>
              <a:lumOff val="4706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200" kern="1200" smtClean="0"/>
            <a:t>依</a:t>
          </a:r>
          <a:r>
            <a:rPr lang="en-US" sz="2200" kern="1200" smtClean="0"/>
            <a:t>D1</a:t>
          </a:r>
          <a:r>
            <a:rPr lang="zh-TW" sz="2200" kern="1200" smtClean="0"/>
            <a:t>及</a:t>
          </a:r>
          <a:r>
            <a:rPr lang="en-US" sz="2200" kern="1200" smtClean="0"/>
            <a:t>D2</a:t>
          </a:r>
          <a:r>
            <a:rPr lang="zh-TW" sz="2200" kern="1200" smtClean="0"/>
            <a:t>設定變數</a:t>
          </a:r>
          <a:endParaRPr lang="zh-TW" sz="2200" kern="120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200" kern="1200" smtClean="0"/>
            <a:t>依</a:t>
          </a:r>
          <a:r>
            <a:rPr lang="en-US" sz="2200" kern="1200" smtClean="0"/>
            <a:t>S</a:t>
          </a:r>
          <a:r>
            <a:rPr lang="zh-TW" sz="2200" kern="1200" smtClean="0"/>
            <a:t>拉出對應的積木</a:t>
          </a:r>
          <a:endParaRPr lang="zh-TW" sz="2200" kern="1200"/>
        </a:p>
      </dsp:txBody>
      <dsp:txXfrm>
        <a:off x="9367993" y="2574545"/>
        <a:ext cx="2344737" cy="1486943"/>
      </dsp:txXfrm>
    </dsp:sp>
    <dsp:sp modelId="{C68C81CA-D29C-4812-9AC7-3EABD2FF21A8}">
      <dsp:nvSpPr>
        <dsp:cNvPr id="0" name=""/>
        <dsp:cNvSpPr/>
      </dsp:nvSpPr>
      <dsp:spPr>
        <a:xfrm>
          <a:off x="9863345" y="1666757"/>
          <a:ext cx="2166452" cy="8615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645434"/>
                <a:satOff val="7132"/>
                <a:lumOff val="4706"/>
                <a:alphaOff val="0"/>
                <a:shade val="85000"/>
                <a:satMod val="130000"/>
              </a:schemeClr>
            </a:gs>
            <a:gs pos="34000">
              <a:schemeClr val="accent4">
                <a:hueOff val="1645434"/>
                <a:satOff val="7132"/>
                <a:lumOff val="4706"/>
                <a:alphaOff val="0"/>
                <a:shade val="87000"/>
                <a:satMod val="125000"/>
              </a:schemeClr>
            </a:gs>
            <a:gs pos="70000">
              <a:schemeClr val="accent4">
                <a:hueOff val="1645434"/>
                <a:satOff val="7132"/>
                <a:lumOff val="4706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1645434"/>
                <a:satOff val="7132"/>
                <a:lumOff val="4706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(</a:t>
          </a:r>
          <a:r>
            <a:rPr lang="zh-TW" sz="2800" kern="1200" smtClean="0"/>
            <a:t>生</a:t>
          </a:r>
          <a:r>
            <a:rPr lang="en-US" sz="2800" kern="1200" smtClean="0"/>
            <a:t>)</a:t>
          </a:r>
          <a:r>
            <a:rPr lang="zh-TW" sz="2800" kern="1200" smtClean="0"/>
            <a:t>程式設計</a:t>
          </a:r>
          <a:endParaRPr lang="zh-TW" sz="2800" kern="1200"/>
        </a:p>
      </dsp:txBody>
      <dsp:txXfrm>
        <a:off x="9888578" y="1691990"/>
        <a:ext cx="2115986" cy="8110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B8781C-8A49-4E16-8620-995F814BC872}">
      <dsp:nvSpPr>
        <dsp:cNvPr id="0" name=""/>
        <dsp:cNvSpPr/>
      </dsp:nvSpPr>
      <dsp:spPr>
        <a:xfrm>
          <a:off x="0" y="36211"/>
          <a:ext cx="5794743" cy="75229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kern="1200" dirty="0" smtClean="0"/>
            <a:t>照課本寫的上</a:t>
          </a:r>
          <a:endParaRPr lang="zh-TW" altLang="en-US" sz="2900" kern="1200" dirty="0"/>
        </a:p>
      </dsp:txBody>
      <dsp:txXfrm>
        <a:off x="36724" y="72935"/>
        <a:ext cx="5721295" cy="678843"/>
      </dsp:txXfrm>
    </dsp:sp>
    <dsp:sp modelId="{07CABFD2-0CD1-485C-BFA3-5CEE46691597}">
      <dsp:nvSpPr>
        <dsp:cNvPr id="0" name=""/>
        <dsp:cNvSpPr/>
      </dsp:nvSpPr>
      <dsp:spPr>
        <a:xfrm>
          <a:off x="0" y="872023"/>
          <a:ext cx="5794743" cy="75229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kern="1200" smtClean="0"/>
            <a:t>抄解題方法</a:t>
          </a:r>
          <a:endParaRPr lang="zh-TW" altLang="en-US" sz="2900" kern="1200"/>
        </a:p>
      </dsp:txBody>
      <dsp:txXfrm>
        <a:off x="36724" y="908747"/>
        <a:ext cx="5721295" cy="678843"/>
      </dsp:txXfrm>
    </dsp:sp>
    <dsp:sp modelId="{5A568CE3-E0FC-49F0-99B7-546616E42DA7}">
      <dsp:nvSpPr>
        <dsp:cNvPr id="0" name=""/>
        <dsp:cNvSpPr/>
      </dsp:nvSpPr>
      <dsp:spPr>
        <a:xfrm>
          <a:off x="0" y="1707835"/>
          <a:ext cx="5794743" cy="75229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kern="1200" dirty="0" smtClean="0"/>
            <a:t>流程圖</a:t>
          </a:r>
          <a:endParaRPr lang="zh-TW" altLang="en-US" sz="2900" kern="1200" dirty="0"/>
        </a:p>
      </dsp:txBody>
      <dsp:txXfrm>
        <a:off x="36724" y="1744559"/>
        <a:ext cx="5721295" cy="678843"/>
      </dsp:txXfrm>
    </dsp:sp>
    <dsp:sp modelId="{74DBB9B4-4606-45B3-BF16-F2C40321A2FA}">
      <dsp:nvSpPr>
        <dsp:cNvPr id="0" name=""/>
        <dsp:cNvSpPr/>
      </dsp:nvSpPr>
      <dsp:spPr>
        <a:xfrm>
          <a:off x="0" y="2543646"/>
          <a:ext cx="5794743" cy="75229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kern="1200" smtClean="0"/>
            <a:t>訓練學生思考</a:t>
          </a:r>
          <a:endParaRPr lang="zh-TW" altLang="en-US" sz="2900" kern="1200"/>
        </a:p>
      </dsp:txBody>
      <dsp:txXfrm>
        <a:off x="36724" y="2580370"/>
        <a:ext cx="5721295" cy="678843"/>
      </dsp:txXfrm>
    </dsp:sp>
    <dsp:sp modelId="{25E327BD-A97C-4FC1-962A-C60B7207C90B}">
      <dsp:nvSpPr>
        <dsp:cNvPr id="0" name=""/>
        <dsp:cNvSpPr/>
      </dsp:nvSpPr>
      <dsp:spPr>
        <a:xfrm>
          <a:off x="0" y="3379458"/>
          <a:ext cx="5794743" cy="75229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strike="sngStrike" kern="1200" dirty="0" smtClean="0"/>
            <a:t>我愛上什麼就上什麼</a:t>
          </a:r>
          <a:endParaRPr lang="zh-TW" altLang="en-US" sz="2900" strike="sngStrike" kern="1200" dirty="0"/>
        </a:p>
      </dsp:txBody>
      <dsp:txXfrm>
        <a:off x="36724" y="3416182"/>
        <a:ext cx="5721295" cy="6788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4DEE46-3954-4977-8954-0ED8B3633EEB}">
      <dsp:nvSpPr>
        <dsp:cNvPr id="0" name=""/>
        <dsp:cNvSpPr/>
      </dsp:nvSpPr>
      <dsp:spPr>
        <a:xfrm>
          <a:off x="3515367" y="0"/>
          <a:ext cx="3373072" cy="3373169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2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DA97D7C-0357-4ECD-8AE9-DE58B087B7FA}">
      <dsp:nvSpPr>
        <dsp:cNvPr id="0" name=""/>
        <dsp:cNvSpPr/>
      </dsp:nvSpPr>
      <dsp:spPr>
        <a:xfrm>
          <a:off x="4260340" y="1221223"/>
          <a:ext cx="1881909" cy="940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900" kern="1200" dirty="0" smtClean="0"/>
            <a:t>學生會模仿</a:t>
          </a:r>
          <a:endParaRPr lang="zh-TW" sz="2900" kern="1200" dirty="0"/>
        </a:p>
      </dsp:txBody>
      <dsp:txXfrm>
        <a:off x="4260340" y="1221223"/>
        <a:ext cx="1881909" cy="940843"/>
      </dsp:txXfrm>
    </dsp:sp>
    <dsp:sp modelId="{79795568-6D0A-405C-A42B-8DB2960AF3BB}">
      <dsp:nvSpPr>
        <dsp:cNvPr id="0" name=""/>
        <dsp:cNvSpPr/>
      </dsp:nvSpPr>
      <dsp:spPr>
        <a:xfrm>
          <a:off x="2819085" y="2162067"/>
          <a:ext cx="2897726" cy="2898951"/>
        </a:xfrm>
        <a:prstGeom prst="blockArc">
          <a:avLst>
            <a:gd name="adj1" fmla="val 0"/>
            <a:gd name="adj2" fmla="val 18900000"/>
            <a:gd name="adj3" fmla="val 1274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3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071D78C-2B33-45E0-9505-1BA4C344A0E2}">
      <dsp:nvSpPr>
        <dsp:cNvPr id="0" name=""/>
        <dsp:cNvSpPr/>
      </dsp:nvSpPr>
      <dsp:spPr>
        <a:xfrm>
          <a:off x="3319386" y="3163136"/>
          <a:ext cx="1881909" cy="940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900" kern="1200" dirty="0" smtClean="0"/>
            <a:t>給</a:t>
          </a:r>
          <a:r>
            <a:rPr lang="en-US" sz="2900" kern="1200" dirty="0" smtClean="0"/>
            <a:t>Model</a:t>
          </a:r>
          <a:endParaRPr lang="zh-TW" sz="2900" kern="1200" dirty="0"/>
        </a:p>
      </dsp:txBody>
      <dsp:txXfrm>
        <a:off x="3319386" y="3163136"/>
        <a:ext cx="1881909" cy="94084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9367E4-3E3E-40FD-A121-A7008308278C}">
      <dsp:nvSpPr>
        <dsp:cNvPr id="0" name=""/>
        <dsp:cNvSpPr/>
      </dsp:nvSpPr>
      <dsp:spPr>
        <a:xfrm>
          <a:off x="1657" y="196939"/>
          <a:ext cx="2019002" cy="807601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020" tIns="52007" rIns="52007" bIns="52007" numCol="1" spcCol="1270" anchor="ctr" anchorCtr="0">
          <a:noAutofit/>
        </a:bodyPr>
        <a:lstStyle/>
        <a:p>
          <a:pPr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900" kern="1200" smtClean="0"/>
            <a:t>輸入</a:t>
          </a:r>
          <a:endParaRPr lang="zh-TW" sz="3900" kern="1200"/>
        </a:p>
      </dsp:txBody>
      <dsp:txXfrm>
        <a:off x="405458" y="196939"/>
        <a:ext cx="1211401" cy="807601"/>
      </dsp:txXfrm>
    </dsp:sp>
    <dsp:sp modelId="{73465380-C2CF-446D-B373-754FAFAA4E3E}">
      <dsp:nvSpPr>
        <dsp:cNvPr id="0" name=""/>
        <dsp:cNvSpPr/>
      </dsp:nvSpPr>
      <dsp:spPr>
        <a:xfrm>
          <a:off x="1818759" y="196939"/>
          <a:ext cx="2019002" cy="807601"/>
        </a:xfrm>
        <a:prstGeom prst="chevron">
          <a:avLst/>
        </a:prstGeom>
        <a:gradFill rotWithShape="0">
          <a:gsLst>
            <a:gs pos="0">
              <a:schemeClr val="accent5">
                <a:hueOff val="187884"/>
                <a:satOff val="18001"/>
                <a:lumOff val="4411"/>
                <a:alphaOff val="0"/>
                <a:shade val="85000"/>
                <a:satMod val="130000"/>
              </a:schemeClr>
            </a:gs>
            <a:gs pos="34000">
              <a:schemeClr val="accent5">
                <a:hueOff val="187884"/>
                <a:satOff val="18001"/>
                <a:lumOff val="4411"/>
                <a:alphaOff val="0"/>
                <a:shade val="87000"/>
                <a:satMod val="125000"/>
              </a:schemeClr>
            </a:gs>
            <a:gs pos="70000">
              <a:schemeClr val="accent5">
                <a:hueOff val="187884"/>
                <a:satOff val="18001"/>
                <a:lumOff val="4411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187884"/>
                <a:satOff val="18001"/>
                <a:lumOff val="4411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020" tIns="52007" rIns="52007" bIns="52007" numCol="1" spcCol="1270" anchor="ctr" anchorCtr="0">
          <a:noAutofit/>
        </a:bodyPr>
        <a:lstStyle/>
        <a:p>
          <a:pPr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900" kern="1200" smtClean="0"/>
            <a:t>處理</a:t>
          </a:r>
          <a:endParaRPr lang="zh-TW" sz="3900" kern="1200"/>
        </a:p>
      </dsp:txBody>
      <dsp:txXfrm>
        <a:off x="2222560" y="196939"/>
        <a:ext cx="1211401" cy="807601"/>
      </dsp:txXfrm>
    </dsp:sp>
    <dsp:sp modelId="{8424BFF2-5D95-499E-9A65-3FE1D187CFFD}">
      <dsp:nvSpPr>
        <dsp:cNvPr id="0" name=""/>
        <dsp:cNvSpPr/>
      </dsp:nvSpPr>
      <dsp:spPr>
        <a:xfrm>
          <a:off x="3635862" y="196939"/>
          <a:ext cx="2019002" cy="807601"/>
        </a:xfrm>
        <a:prstGeom prst="chevron">
          <a:avLst/>
        </a:prstGeom>
        <a:gradFill rotWithShape="0">
          <a:gsLst>
            <a:gs pos="0">
              <a:schemeClr val="accent5">
                <a:hueOff val="375767"/>
                <a:satOff val="36001"/>
                <a:lumOff val="8823"/>
                <a:alphaOff val="0"/>
                <a:shade val="85000"/>
                <a:satMod val="130000"/>
              </a:schemeClr>
            </a:gs>
            <a:gs pos="34000">
              <a:schemeClr val="accent5">
                <a:hueOff val="375767"/>
                <a:satOff val="36001"/>
                <a:lumOff val="8823"/>
                <a:alphaOff val="0"/>
                <a:shade val="87000"/>
                <a:satMod val="125000"/>
              </a:schemeClr>
            </a:gs>
            <a:gs pos="70000">
              <a:schemeClr val="accent5">
                <a:hueOff val="375767"/>
                <a:satOff val="36001"/>
                <a:lumOff val="8823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375767"/>
                <a:satOff val="36001"/>
                <a:lumOff val="8823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020" tIns="52007" rIns="52007" bIns="52007" numCol="1" spcCol="1270" anchor="ctr" anchorCtr="0">
          <a:noAutofit/>
        </a:bodyPr>
        <a:lstStyle/>
        <a:p>
          <a:pPr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900" kern="1200" smtClean="0"/>
            <a:t>輸出</a:t>
          </a:r>
          <a:endParaRPr lang="zh-TW" sz="3900" kern="1200"/>
        </a:p>
      </dsp:txBody>
      <dsp:txXfrm>
        <a:off x="4039663" y="196939"/>
        <a:ext cx="1211401" cy="80760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17F443-E94A-4165-899E-35D15A47AB11}">
      <dsp:nvSpPr>
        <dsp:cNvPr id="0" name=""/>
        <dsp:cNvSpPr/>
      </dsp:nvSpPr>
      <dsp:spPr>
        <a:xfrm>
          <a:off x="592814" y="0"/>
          <a:ext cx="2336991" cy="2042825"/>
        </a:xfrm>
        <a:prstGeom prst="rightArrow">
          <a:avLst>
            <a:gd name="adj1" fmla="val 70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280" tIns="20320" rIns="4064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資料</a:t>
          </a:r>
          <a:endParaRPr lang="zh-TW" altLang="en-US" sz="3200" kern="1200" dirty="0"/>
        </a:p>
      </dsp:txBody>
      <dsp:txXfrm>
        <a:off x="1177062" y="306424"/>
        <a:ext cx="1139283" cy="1429977"/>
      </dsp:txXfrm>
    </dsp:sp>
    <dsp:sp modelId="{8056C7AF-FEF1-4845-A9D7-17072EB35191}">
      <dsp:nvSpPr>
        <dsp:cNvPr id="0" name=""/>
        <dsp:cNvSpPr/>
      </dsp:nvSpPr>
      <dsp:spPr>
        <a:xfrm>
          <a:off x="8566" y="437164"/>
          <a:ext cx="1168495" cy="116849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000" kern="1200" dirty="0" smtClean="0"/>
            <a:t>輸入</a:t>
          </a:r>
          <a:endParaRPr lang="zh-TW" sz="3000" kern="1200" dirty="0"/>
        </a:p>
      </dsp:txBody>
      <dsp:txXfrm>
        <a:off x="179688" y="608286"/>
        <a:ext cx="826251" cy="826251"/>
      </dsp:txXfrm>
    </dsp:sp>
    <dsp:sp modelId="{102D844B-3E81-414F-83C1-FE31F2FA228A}">
      <dsp:nvSpPr>
        <dsp:cNvPr id="0" name=""/>
        <dsp:cNvSpPr/>
      </dsp:nvSpPr>
      <dsp:spPr>
        <a:xfrm>
          <a:off x="3660254" y="0"/>
          <a:ext cx="2336991" cy="2042825"/>
        </a:xfrm>
        <a:prstGeom prst="rightArrow">
          <a:avLst>
            <a:gd name="adj1" fmla="val 70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280" tIns="20320" rIns="40640" bIns="203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演算</a:t>
          </a:r>
          <a:endParaRPr lang="zh-TW" altLang="en-US" sz="3200" kern="1200" dirty="0"/>
        </a:p>
      </dsp:txBody>
      <dsp:txXfrm>
        <a:off x="4244502" y="306424"/>
        <a:ext cx="1139283" cy="1429977"/>
      </dsp:txXfrm>
    </dsp:sp>
    <dsp:sp modelId="{1C81219B-A195-4C2A-B797-DC03CB1B195F}">
      <dsp:nvSpPr>
        <dsp:cNvPr id="0" name=""/>
        <dsp:cNvSpPr/>
      </dsp:nvSpPr>
      <dsp:spPr>
        <a:xfrm>
          <a:off x="3076006" y="437164"/>
          <a:ext cx="1168495" cy="116849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000" kern="1200" dirty="0" smtClean="0"/>
            <a:t>處理</a:t>
          </a:r>
          <a:endParaRPr lang="zh-TW" sz="3000" kern="1200" dirty="0"/>
        </a:p>
      </dsp:txBody>
      <dsp:txXfrm>
        <a:off x="3247128" y="608286"/>
        <a:ext cx="826251" cy="826251"/>
      </dsp:txXfrm>
    </dsp:sp>
    <dsp:sp modelId="{9D4E40DA-B976-4BF3-A3EA-F8A42A066F34}">
      <dsp:nvSpPr>
        <dsp:cNvPr id="0" name=""/>
        <dsp:cNvSpPr/>
      </dsp:nvSpPr>
      <dsp:spPr>
        <a:xfrm>
          <a:off x="6727694" y="0"/>
          <a:ext cx="2336991" cy="2042825"/>
        </a:xfrm>
        <a:prstGeom prst="rightArrow">
          <a:avLst>
            <a:gd name="adj1" fmla="val 70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280" tIns="20320" rIns="40640" bIns="203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結果</a:t>
          </a:r>
          <a:endParaRPr lang="zh-TW" altLang="en-US" sz="3200" kern="1200" dirty="0"/>
        </a:p>
      </dsp:txBody>
      <dsp:txXfrm>
        <a:off x="7311942" y="306424"/>
        <a:ext cx="1139283" cy="1429977"/>
      </dsp:txXfrm>
    </dsp:sp>
    <dsp:sp modelId="{78CCD343-0D2A-4433-9ECD-A513D3D8319F}">
      <dsp:nvSpPr>
        <dsp:cNvPr id="0" name=""/>
        <dsp:cNvSpPr/>
      </dsp:nvSpPr>
      <dsp:spPr>
        <a:xfrm>
          <a:off x="6143446" y="437164"/>
          <a:ext cx="1168495" cy="116849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000" kern="1200" dirty="0" smtClean="0"/>
            <a:t>輸出</a:t>
          </a:r>
          <a:endParaRPr lang="zh-TW" sz="3000" kern="1200" dirty="0"/>
        </a:p>
      </dsp:txBody>
      <dsp:txXfrm>
        <a:off x="6314568" y="608286"/>
        <a:ext cx="826251" cy="82625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75C905-D00D-4906-9543-50F487EE9FE5}">
      <dsp:nvSpPr>
        <dsp:cNvPr id="0" name=""/>
        <dsp:cNvSpPr/>
      </dsp:nvSpPr>
      <dsp:spPr>
        <a:xfrm>
          <a:off x="0" y="0"/>
          <a:ext cx="8851358" cy="1095120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/>
            <a:t>把輸入的資料做什麼才會變成輸出的資料</a:t>
          </a:r>
          <a:endParaRPr lang="zh-TW" altLang="en-US" sz="3600" kern="1200" dirty="0"/>
        </a:p>
      </dsp:txBody>
      <dsp:txXfrm>
        <a:off x="53459" y="53459"/>
        <a:ext cx="8744440" cy="98820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84670E-EC46-4E95-8333-9DD8602E762F}">
      <dsp:nvSpPr>
        <dsp:cNvPr id="0" name=""/>
        <dsp:cNvSpPr/>
      </dsp:nvSpPr>
      <dsp:spPr>
        <a:xfrm>
          <a:off x="0" y="96"/>
          <a:ext cx="1045028" cy="51153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輸入</a:t>
          </a:r>
          <a:endParaRPr lang="zh-TW" altLang="en-US" sz="2800" kern="1200" dirty="0"/>
        </a:p>
      </dsp:txBody>
      <dsp:txXfrm>
        <a:off x="24971" y="25067"/>
        <a:ext cx="995086" cy="46159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84670E-EC46-4E95-8333-9DD8602E762F}">
      <dsp:nvSpPr>
        <dsp:cNvPr id="0" name=""/>
        <dsp:cNvSpPr/>
      </dsp:nvSpPr>
      <dsp:spPr>
        <a:xfrm>
          <a:off x="0" y="96"/>
          <a:ext cx="1045028" cy="51153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輸出</a:t>
          </a:r>
          <a:endParaRPr lang="zh-TW" altLang="en-US" sz="2800" kern="1200" dirty="0"/>
        </a:p>
      </dsp:txBody>
      <dsp:txXfrm>
        <a:off x="24971" y="25067"/>
        <a:ext cx="995086" cy="46159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84670E-EC46-4E95-8333-9DD8602E762F}">
      <dsp:nvSpPr>
        <dsp:cNvPr id="0" name=""/>
        <dsp:cNvSpPr/>
      </dsp:nvSpPr>
      <dsp:spPr>
        <a:xfrm>
          <a:off x="0" y="96"/>
          <a:ext cx="1045028" cy="51153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處理</a:t>
          </a:r>
          <a:endParaRPr lang="zh-TW" altLang="en-US" sz="2800" kern="1200" dirty="0"/>
        </a:p>
      </dsp:txBody>
      <dsp:txXfrm>
        <a:off x="24971" y="25067"/>
        <a:ext cx="995086" cy="4615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C2EC6-8426-4280-9066-AEC5C2CF7C1E}" type="datetimeFigureOut">
              <a:rPr lang="zh-TW" altLang="en-US" smtClean="0"/>
              <a:t>2022/6/10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FCFB8-B97C-47EB-A880-AE3D253A7AD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627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65491" y="1828800"/>
            <a:ext cx="8231744" cy="2895600"/>
          </a:xfrm>
        </p:spPr>
        <p:txBody>
          <a:bodyPr anchor="b">
            <a:normAutofit/>
          </a:bodyPr>
          <a:lstStyle>
            <a:lvl1pPr latinLnBrk="0">
              <a:lnSpc>
                <a:spcPct val="80000"/>
              </a:lnSpc>
              <a:defRPr lang="zh-TW" sz="6600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65490" y="4800600"/>
            <a:ext cx="8231744" cy="1219200"/>
          </a:xfrm>
        </p:spPr>
        <p:txBody>
          <a:bodyPr>
            <a:normAutofit/>
          </a:bodyPr>
          <a:lstStyle>
            <a:lvl1pPr marL="0" indent="0" algn="l" latinLnBrk="0">
              <a:spcBef>
                <a:spcPts val="0"/>
              </a:spcBef>
              <a:buNone/>
              <a:defRPr lang="zh-TW" sz="2000" cap="all" spc="200" baseline="0">
                <a:solidFill>
                  <a:schemeClr val="accent1"/>
                </a:solidFill>
              </a:defRPr>
            </a:lvl1pPr>
            <a:lvl2pPr marL="4572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1042742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C5747-BF8B-46AD-996E-EB8E9944F19E}" type="datetimeFigureOut">
              <a:rPr lang="zh-TW" altLang="en-US" smtClean="0"/>
              <a:t>2022/6/10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031E-89CE-4C05-B7FA-32E2548273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3094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9144794" y="381001"/>
            <a:ext cx="1524398" cy="56388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522809" y="381001"/>
            <a:ext cx="7393324" cy="5638800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C5747-BF8B-46AD-996E-EB8E9944F19E}" type="datetimeFigureOut">
              <a:rPr lang="zh-TW" altLang="en-US" smtClean="0"/>
              <a:t>2022/6/10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031E-89CE-4C05-B7FA-32E2548273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0228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6/10/2022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065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C5747-BF8B-46AD-996E-EB8E9944F19E}" type="datetimeFigureOut">
              <a:rPr lang="zh-TW" altLang="en-US" smtClean="0"/>
              <a:t>2022/6/10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031E-89CE-4C05-B7FA-32E2548273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695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C5747-BF8B-46AD-996E-EB8E9944F19E}" type="datetimeFigureOut">
              <a:rPr lang="zh-TW" altLang="en-US" smtClean="0"/>
              <a:t>2022/6/10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031E-89CE-4C05-B7FA-32E2548273EA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412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C5747-BF8B-46AD-996E-EB8E9944F19E}" type="datetimeFigureOut">
              <a:rPr lang="zh-TW" altLang="en-US" smtClean="0"/>
              <a:t>2022/6/10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031E-89CE-4C05-B7FA-32E2548273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131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C5747-BF8B-46AD-996E-EB8E9944F19E}" type="datetimeFigureOut">
              <a:rPr lang="zh-TW" altLang="en-US" smtClean="0"/>
              <a:t>2022/6/10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031E-89CE-4C05-B7FA-32E2548273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136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C5747-BF8B-46AD-996E-EB8E9944F19E}" type="datetimeFigureOut">
              <a:rPr lang="zh-TW" altLang="en-US" smtClean="0"/>
              <a:t>2022/6/10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031E-89CE-4C05-B7FA-32E2548273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982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C5747-BF8B-46AD-996E-EB8E9944F19E}" type="datetimeFigureOut">
              <a:rPr lang="zh-TW" altLang="en-US" smtClean="0"/>
              <a:t>2022/6/10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031E-89CE-4C05-B7FA-32E2548273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0838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7EC5747-BF8B-46AD-996E-EB8E9944F19E}" type="datetimeFigureOut">
              <a:rPr lang="zh-TW" altLang="en-US" smtClean="0"/>
              <a:t>2022/6/10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3F1031E-89CE-4C05-B7FA-32E2548273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7954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5pPr latinLnBrk="0">
              <a:defRPr lang="zh-TW"/>
            </a:lvl5pPr>
            <a:lvl6pPr latinLnBrk="0">
              <a:defRPr lang="zh-TW"/>
            </a:lvl6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C5747-BF8B-46AD-996E-EB8E9944F19E}" type="datetimeFigureOut">
              <a:rPr lang="zh-TW" altLang="en-US" smtClean="0"/>
              <a:t>2022/6/10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031E-89CE-4C05-B7FA-32E2548273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0991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C5747-BF8B-46AD-996E-EB8E9944F19E}" type="datetimeFigureOut">
              <a:rPr lang="zh-TW" altLang="en-US" smtClean="0"/>
              <a:t>2022/6/10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031E-89CE-4C05-B7FA-32E2548273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1260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C5747-BF8B-46AD-996E-EB8E9944F19E}" type="datetimeFigureOut">
              <a:rPr lang="zh-TW" altLang="en-US" smtClean="0"/>
              <a:t>2022/6/10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031E-89CE-4C05-B7FA-32E2548273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19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C5747-BF8B-46AD-996E-EB8E9944F19E}" type="datetimeFigureOut">
              <a:rPr lang="zh-TW" altLang="en-US" smtClean="0"/>
              <a:t>2022/6/10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031E-89CE-4C05-B7FA-32E2548273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7349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59891" y="2514600"/>
            <a:ext cx="8694663" cy="2819400"/>
          </a:xfrm>
        </p:spPr>
        <p:txBody>
          <a:bodyPr anchor="b">
            <a:normAutofit/>
          </a:bodyPr>
          <a:lstStyle>
            <a:lvl1pPr algn="l" latinLnBrk="0">
              <a:lnSpc>
                <a:spcPct val="80000"/>
              </a:lnSpc>
              <a:defRPr lang="zh-TW" sz="4800" b="0" cap="none" baseline="0"/>
            </a:lvl1pPr>
          </a:lstStyle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065491" y="5410201"/>
            <a:ext cx="8689596" cy="609601"/>
          </a:xfrm>
        </p:spPr>
        <p:txBody>
          <a:bodyPr anchor="t">
            <a:normAutofit/>
          </a:bodyPr>
          <a:lstStyle>
            <a:lvl1pPr marL="0" indent="0" latinLnBrk="0">
              <a:spcBef>
                <a:spcPts val="0"/>
              </a:spcBef>
              <a:buNone/>
              <a:defRPr lang="zh-TW" sz="2000" cap="all" spc="200" baseline="0">
                <a:solidFill>
                  <a:schemeClr val="accent1"/>
                </a:solidFill>
              </a:defRPr>
            </a:lvl1pPr>
            <a:lvl2pPr marL="457200" indent="0" latinLnBrk="0">
              <a:buNone/>
              <a:defRPr lang="zh-TW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zh-TW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C5747-BF8B-46AD-996E-EB8E9944F19E}" type="datetimeFigureOut">
              <a:rPr lang="zh-TW" altLang="en-US" smtClean="0"/>
              <a:t>2022/6/10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031E-89CE-4C05-B7FA-32E2548273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1187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505174" y="1905001"/>
            <a:ext cx="4420750" cy="4114800"/>
          </a:xfrm>
        </p:spPr>
        <p:txBody>
          <a:bodyPr>
            <a:normAutofit/>
          </a:bodyPr>
          <a:lstStyle>
            <a:lvl1pPr latinLnBrk="0">
              <a:defRPr lang="zh-TW" sz="2400"/>
            </a:lvl1pPr>
            <a:lvl2pPr latinLnBrk="0">
              <a:defRPr lang="zh-TW" sz="2000"/>
            </a:lvl2pPr>
            <a:lvl3pPr latinLnBrk="0">
              <a:defRPr lang="zh-TW" sz="1800"/>
            </a:lvl3pPr>
            <a:lvl4pPr latinLnBrk="0">
              <a:defRPr lang="zh-TW" sz="1600"/>
            </a:lvl4pPr>
            <a:lvl5pPr latinLnBrk="0">
              <a:defRPr lang="zh-TW" sz="1600"/>
            </a:lvl5pPr>
            <a:lvl6pPr latinLnBrk="0">
              <a:defRPr lang="zh-TW" sz="1600"/>
            </a:lvl6pPr>
            <a:lvl7pPr latinLnBrk="0">
              <a:defRPr lang="zh-TW" sz="1600"/>
            </a:lvl7pPr>
            <a:lvl8pPr latinLnBrk="0">
              <a:defRPr lang="zh-TW" sz="1600"/>
            </a:lvl8pPr>
            <a:lvl9pPr latinLnBrk="0">
              <a:defRPr lang="zh-TW"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230806" y="1905001"/>
            <a:ext cx="4420751" cy="4114800"/>
          </a:xfrm>
        </p:spPr>
        <p:txBody>
          <a:bodyPr>
            <a:normAutofit/>
          </a:bodyPr>
          <a:lstStyle>
            <a:lvl1pPr latinLnBrk="0">
              <a:defRPr lang="zh-TW" sz="2400"/>
            </a:lvl1pPr>
            <a:lvl2pPr latinLnBrk="0">
              <a:defRPr lang="zh-TW" sz="2000"/>
            </a:lvl2pPr>
            <a:lvl3pPr latinLnBrk="0">
              <a:defRPr lang="zh-TW" sz="1800"/>
            </a:lvl3pPr>
            <a:lvl4pPr latinLnBrk="0">
              <a:defRPr lang="zh-TW" sz="1600"/>
            </a:lvl4pPr>
            <a:lvl5pPr latinLnBrk="0">
              <a:defRPr lang="zh-TW" sz="1600"/>
            </a:lvl5pPr>
            <a:lvl6pPr latinLnBrk="0">
              <a:defRPr lang="zh-TW" sz="1600"/>
            </a:lvl6pPr>
            <a:lvl7pPr latinLnBrk="0">
              <a:defRPr lang="zh-TW" sz="1600"/>
            </a:lvl7pPr>
            <a:lvl8pPr latinLnBrk="0">
              <a:defRPr lang="zh-TW" sz="1600"/>
            </a:lvl8pPr>
            <a:lvl9pPr latinLnBrk="0">
              <a:defRPr lang="zh-TW"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C5747-BF8B-46AD-996E-EB8E9944F19E}" type="datetimeFigureOut">
              <a:rPr lang="zh-TW" altLang="en-US" smtClean="0"/>
              <a:t>2022/6/10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031E-89CE-4C05-B7FA-32E2548273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190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zh-TW"/>
            </a:lvl1pPr>
          </a:lstStyle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522808" y="1905000"/>
            <a:ext cx="4417702" cy="762000"/>
          </a:xfrm>
        </p:spPr>
        <p:txBody>
          <a:bodyPr anchor="ctr">
            <a:noAutofit/>
          </a:bodyPr>
          <a:lstStyle>
            <a:lvl1pPr marL="0" indent="0" latinLnBrk="0">
              <a:spcBef>
                <a:spcPts val="0"/>
              </a:spcBef>
              <a:buNone/>
              <a:defRPr lang="zh-TW" sz="2000" b="0" cap="all" spc="200" baseline="0">
                <a:solidFill>
                  <a:schemeClr val="accent1"/>
                </a:solidFill>
              </a:defRPr>
            </a:lvl1pPr>
            <a:lvl2pPr marL="457200" indent="0" latinLnBrk="0">
              <a:buNone/>
              <a:defRPr lang="zh-TW" sz="2000" b="1"/>
            </a:lvl2pPr>
            <a:lvl3pPr marL="914400" indent="0" latinLnBrk="0">
              <a:buNone/>
              <a:defRPr lang="zh-TW" sz="1800" b="1"/>
            </a:lvl3pPr>
            <a:lvl4pPr marL="1371600" indent="0" latinLnBrk="0">
              <a:buNone/>
              <a:defRPr lang="zh-TW" sz="1600" b="1"/>
            </a:lvl4pPr>
            <a:lvl5pPr marL="1828800" indent="0" latinLnBrk="0">
              <a:buNone/>
              <a:defRPr lang="zh-TW" sz="1600" b="1"/>
            </a:lvl5pPr>
            <a:lvl6pPr marL="2286000" indent="0" latinLnBrk="0">
              <a:buNone/>
              <a:defRPr lang="zh-TW" sz="1600" b="1"/>
            </a:lvl6pPr>
            <a:lvl7pPr marL="2743200" indent="0" latinLnBrk="0">
              <a:buNone/>
              <a:defRPr lang="zh-TW" sz="1600" b="1"/>
            </a:lvl7pPr>
            <a:lvl8pPr marL="3200400" indent="0" latinLnBrk="0">
              <a:buNone/>
              <a:defRPr lang="zh-TW" sz="1600" b="1"/>
            </a:lvl8pPr>
            <a:lvl9pPr marL="3657600" indent="0" latinLnBrk="0">
              <a:buNone/>
              <a:defRPr lang="zh-TW"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522808" y="2743201"/>
            <a:ext cx="4417702" cy="3276600"/>
          </a:xfrm>
        </p:spPr>
        <p:txBody>
          <a:bodyPr>
            <a:normAutofit/>
          </a:bodyPr>
          <a:lstStyle>
            <a:lvl1pPr latinLnBrk="0">
              <a:defRPr lang="zh-TW" sz="2400"/>
            </a:lvl1pPr>
            <a:lvl2pPr latinLnBrk="0">
              <a:defRPr lang="zh-TW" sz="2000"/>
            </a:lvl2pPr>
            <a:lvl3pPr latinLnBrk="0">
              <a:defRPr lang="zh-TW" sz="1800"/>
            </a:lvl3pPr>
            <a:lvl4pPr latinLnBrk="0">
              <a:defRPr lang="zh-TW" sz="1600"/>
            </a:lvl4pPr>
            <a:lvl5pPr latinLnBrk="0">
              <a:defRPr lang="zh-TW" sz="1600"/>
            </a:lvl5pPr>
            <a:lvl6pPr latinLnBrk="0">
              <a:defRPr lang="zh-TW" sz="1600"/>
            </a:lvl6pPr>
            <a:lvl7pPr latinLnBrk="0">
              <a:defRPr lang="zh-TW" sz="1600"/>
            </a:lvl7pPr>
            <a:lvl8pPr latinLnBrk="0">
              <a:defRPr lang="zh-TW" sz="1600"/>
            </a:lvl8pPr>
            <a:lvl9pPr latinLnBrk="0">
              <a:defRPr lang="zh-TW"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251489" y="1905000"/>
            <a:ext cx="4417702" cy="762000"/>
          </a:xfrm>
        </p:spPr>
        <p:txBody>
          <a:bodyPr anchor="ctr">
            <a:noAutofit/>
          </a:bodyPr>
          <a:lstStyle>
            <a:lvl1pPr marL="0" indent="0" latinLnBrk="0">
              <a:spcBef>
                <a:spcPts val="0"/>
              </a:spcBef>
              <a:buNone/>
              <a:defRPr lang="zh-TW" sz="2000" b="0" cap="all" spc="200" baseline="0">
                <a:solidFill>
                  <a:schemeClr val="accent1"/>
                </a:solidFill>
              </a:defRPr>
            </a:lvl1pPr>
            <a:lvl2pPr marL="457200" indent="0" latinLnBrk="0">
              <a:buNone/>
              <a:defRPr lang="zh-TW" sz="2000" b="1"/>
            </a:lvl2pPr>
            <a:lvl3pPr marL="914400" indent="0" latinLnBrk="0">
              <a:buNone/>
              <a:defRPr lang="zh-TW" sz="1800" b="1"/>
            </a:lvl3pPr>
            <a:lvl4pPr marL="1371600" indent="0" latinLnBrk="0">
              <a:buNone/>
              <a:defRPr lang="zh-TW" sz="1600" b="1"/>
            </a:lvl4pPr>
            <a:lvl5pPr marL="1828800" indent="0" latinLnBrk="0">
              <a:buNone/>
              <a:defRPr lang="zh-TW" sz="1600" b="1"/>
            </a:lvl5pPr>
            <a:lvl6pPr marL="2286000" indent="0" latinLnBrk="0">
              <a:buNone/>
              <a:defRPr lang="zh-TW" sz="1600" b="1"/>
            </a:lvl6pPr>
            <a:lvl7pPr marL="2743200" indent="0" latinLnBrk="0">
              <a:buNone/>
              <a:defRPr lang="zh-TW" sz="1600" b="1"/>
            </a:lvl7pPr>
            <a:lvl8pPr marL="3200400" indent="0" latinLnBrk="0">
              <a:buNone/>
              <a:defRPr lang="zh-TW" sz="1600" b="1"/>
            </a:lvl8pPr>
            <a:lvl9pPr marL="3657600" indent="0" latinLnBrk="0">
              <a:buNone/>
              <a:defRPr lang="zh-TW"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251489" y="2743201"/>
            <a:ext cx="4417702" cy="3276600"/>
          </a:xfrm>
        </p:spPr>
        <p:txBody>
          <a:bodyPr>
            <a:normAutofit/>
          </a:bodyPr>
          <a:lstStyle>
            <a:lvl1pPr latinLnBrk="0">
              <a:defRPr lang="zh-TW" sz="2400"/>
            </a:lvl1pPr>
            <a:lvl2pPr latinLnBrk="0">
              <a:defRPr lang="zh-TW" sz="2000"/>
            </a:lvl2pPr>
            <a:lvl3pPr latinLnBrk="0">
              <a:defRPr lang="zh-TW" sz="1800"/>
            </a:lvl3pPr>
            <a:lvl4pPr latinLnBrk="0">
              <a:defRPr lang="zh-TW" sz="1600"/>
            </a:lvl4pPr>
            <a:lvl5pPr latinLnBrk="0">
              <a:defRPr lang="zh-TW" sz="1600"/>
            </a:lvl5pPr>
            <a:lvl6pPr latinLnBrk="0">
              <a:defRPr lang="zh-TW" sz="1600"/>
            </a:lvl6pPr>
            <a:lvl7pPr latinLnBrk="0">
              <a:defRPr lang="zh-TW" sz="1600"/>
            </a:lvl7pPr>
            <a:lvl8pPr latinLnBrk="0">
              <a:defRPr lang="zh-TW" sz="1600"/>
            </a:lvl8pPr>
            <a:lvl9pPr latinLnBrk="0">
              <a:defRPr lang="zh-TW"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C5747-BF8B-46AD-996E-EB8E9944F19E}" type="datetimeFigureOut">
              <a:rPr lang="zh-TW" altLang="en-US" smtClean="0"/>
              <a:t>2022/6/10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031E-89CE-4C05-B7FA-32E2548273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2288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C5747-BF8B-46AD-996E-EB8E9944F19E}" type="datetimeFigureOut">
              <a:rPr lang="zh-TW" altLang="en-US" smtClean="0"/>
              <a:t>2022/6/10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031E-89CE-4C05-B7FA-32E2548273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62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C5747-BF8B-46AD-996E-EB8E9944F19E}" type="datetimeFigureOut">
              <a:rPr lang="zh-TW" altLang="en-US" smtClean="0"/>
              <a:t>2022/6/10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031E-89CE-4C05-B7FA-32E2548273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5265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55879" y="1905000"/>
            <a:ext cx="3597544" cy="2667000"/>
          </a:xfrm>
        </p:spPr>
        <p:txBody>
          <a:bodyPr anchor="b">
            <a:noAutofit/>
          </a:bodyPr>
          <a:lstStyle>
            <a:lvl1pPr algn="l" latinLnBrk="0">
              <a:lnSpc>
                <a:spcPct val="90000"/>
              </a:lnSpc>
              <a:defRPr lang="zh-TW" sz="3600" b="0" baseline="0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952704" y="685800"/>
            <a:ext cx="6402467" cy="5334000"/>
          </a:xfrm>
        </p:spPr>
        <p:txBody>
          <a:bodyPr>
            <a:normAutofit/>
          </a:bodyPr>
          <a:lstStyle>
            <a:lvl1pPr latinLnBrk="0">
              <a:defRPr lang="zh-TW" sz="2400"/>
            </a:lvl1pPr>
            <a:lvl2pPr latinLnBrk="0">
              <a:defRPr lang="zh-TW" sz="2000"/>
            </a:lvl2pPr>
            <a:lvl3pPr latinLnBrk="0">
              <a:defRPr lang="zh-TW" sz="1800"/>
            </a:lvl3pPr>
            <a:lvl4pPr latinLnBrk="0">
              <a:defRPr lang="zh-TW" sz="1600"/>
            </a:lvl4pPr>
            <a:lvl5pPr latinLnBrk="0">
              <a:defRPr lang="zh-TW" sz="1600"/>
            </a:lvl5pPr>
            <a:lvl6pPr latinLnBrk="0">
              <a:defRPr lang="zh-TW" sz="1600"/>
            </a:lvl6pPr>
            <a:lvl7pPr latinLnBrk="0">
              <a:defRPr lang="zh-TW" sz="1600"/>
            </a:lvl7pPr>
            <a:lvl8pPr latinLnBrk="0">
              <a:defRPr lang="zh-TW" sz="1600"/>
            </a:lvl8pPr>
            <a:lvl9pPr latinLnBrk="0">
              <a:defRPr lang="zh-TW"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065491" y="4648200"/>
            <a:ext cx="3582332" cy="1371600"/>
          </a:xfrm>
        </p:spPr>
        <p:txBody>
          <a:bodyPr>
            <a:normAutofit/>
          </a:bodyPr>
          <a:lstStyle>
            <a:lvl1pPr marL="0" indent="0" latinLnBrk="0">
              <a:lnSpc>
                <a:spcPct val="90000"/>
              </a:lnSpc>
              <a:spcBef>
                <a:spcPts val="1200"/>
              </a:spcBef>
              <a:buNone/>
              <a:defRPr lang="zh-TW" sz="1800"/>
            </a:lvl1pPr>
            <a:lvl2pPr marL="457200" indent="0" latinLnBrk="0">
              <a:buNone/>
              <a:defRPr lang="zh-TW" sz="1200"/>
            </a:lvl2pPr>
            <a:lvl3pPr marL="914400" indent="0" latinLnBrk="0">
              <a:buNone/>
              <a:defRPr lang="zh-TW" sz="1000"/>
            </a:lvl3pPr>
            <a:lvl4pPr marL="1371600" indent="0" latinLnBrk="0">
              <a:buNone/>
              <a:defRPr lang="zh-TW" sz="900"/>
            </a:lvl4pPr>
            <a:lvl5pPr marL="1828800" indent="0" latinLnBrk="0">
              <a:buNone/>
              <a:defRPr lang="zh-TW" sz="900"/>
            </a:lvl5pPr>
            <a:lvl6pPr marL="2286000" indent="0" latinLnBrk="0">
              <a:buNone/>
              <a:defRPr lang="zh-TW" sz="900"/>
            </a:lvl6pPr>
            <a:lvl7pPr marL="2743200" indent="0" latinLnBrk="0">
              <a:buNone/>
              <a:defRPr lang="zh-TW" sz="900"/>
            </a:lvl7pPr>
            <a:lvl8pPr marL="3200400" indent="0" latinLnBrk="0">
              <a:buNone/>
              <a:defRPr lang="zh-TW" sz="900"/>
            </a:lvl8pPr>
            <a:lvl9pPr marL="3657600" indent="0" latinLnBrk="0">
              <a:buNone/>
              <a:defRPr lang="zh-TW"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C5747-BF8B-46AD-996E-EB8E9944F19E}" type="datetimeFigureOut">
              <a:rPr lang="zh-TW" altLang="en-US" smtClean="0"/>
              <a:t>2022/6/10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031E-89CE-4C05-B7FA-32E2548273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6417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952704" y="685800"/>
            <a:ext cx="6402466" cy="5334000"/>
          </a:xfrm>
          <a:solidFill>
            <a:schemeClr val="bg2"/>
          </a:solidFill>
          <a:ln w="76200">
            <a:solidFill>
              <a:schemeClr val="tx1"/>
            </a:solidFill>
            <a:miter lim="800000"/>
          </a:ln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 smtClean="0"/>
              <a:t>按一下圖示以新增圖片</a:t>
            </a:r>
            <a:endParaRPr lang="zh-TW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55879" y="1905000"/>
            <a:ext cx="3597544" cy="2667000"/>
          </a:xfrm>
        </p:spPr>
        <p:txBody>
          <a:bodyPr anchor="b">
            <a:normAutofit/>
          </a:bodyPr>
          <a:lstStyle>
            <a:lvl1pPr algn="l" latinLnBrk="0">
              <a:lnSpc>
                <a:spcPct val="90000"/>
              </a:lnSpc>
              <a:defRPr lang="zh-TW" sz="3600" b="0" baseline="0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065491" y="4648200"/>
            <a:ext cx="3582332" cy="1371600"/>
          </a:xfrm>
        </p:spPr>
        <p:txBody>
          <a:bodyPr>
            <a:normAutofit/>
          </a:bodyPr>
          <a:lstStyle>
            <a:lvl1pPr marL="0" indent="0" latinLnBrk="0">
              <a:lnSpc>
                <a:spcPct val="90000"/>
              </a:lnSpc>
              <a:spcBef>
                <a:spcPts val="1200"/>
              </a:spcBef>
              <a:buNone/>
              <a:defRPr lang="zh-TW" sz="1800"/>
            </a:lvl1pPr>
            <a:lvl2pPr marL="457200" indent="0" latinLnBrk="0">
              <a:buNone/>
              <a:defRPr lang="zh-TW" sz="1200"/>
            </a:lvl2pPr>
            <a:lvl3pPr marL="914400" indent="0" latinLnBrk="0">
              <a:buNone/>
              <a:defRPr lang="zh-TW" sz="1000"/>
            </a:lvl3pPr>
            <a:lvl4pPr marL="1371600" indent="0" latinLnBrk="0">
              <a:buNone/>
              <a:defRPr lang="zh-TW" sz="900"/>
            </a:lvl4pPr>
            <a:lvl5pPr marL="1828800" indent="0" latinLnBrk="0">
              <a:buNone/>
              <a:defRPr lang="zh-TW" sz="900"/>
            </a:lvl5pPr>
            <a:lvl6pPr marL="2286000" indent="0" latinLnBrk="0">
              <a:buNone/>
              <a:defRPr lang="zh-TW" sz="900"/>
            </a:lvl6pPr>
            <a:lvl7pPr marL="2743200" indent="0" latinLnBrk="0">
              <a:buNone/>
              <a:defRPr lang="zh-TW" sz="900"/>
            </a:lvl7pPr>
            <a:lvl8pPr marL="3200400" indent="0" latinLnBrk="0">
              <a:buNone/>
              <a:defRPr lang="zh-TW" sz="900"/>
            </a:lvl8pPr>
            <a:lvl9pPr marL="3657600" indent="0" latinLnBrk="0">
              <a:buNone/>
              <a:defRPr lang="zh-TW"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C5747-BF8B-46AD-996E-EB8E9944F19E}" type="datetimeFigureOut">
              <a:rPr lang="zh-TW" altLang="en-US" smtClean="0"/>
              <a:t>2022/6/10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031E-89CE-4C05-B7FA-32E2548273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342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1532421" y="236679"/>
            <a:ext cx="9146383" cy="9374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532421" y="1544780"/>
            <a:ext cx="9136770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dirty="0"/>
              <a:t>按一下以編輯母片文字樣式</a:t>
            </a:r>
          </a:p>
          <a:p>
            <a:pPr lvl="1"/>
            <a:r>
              <a:rPr lang="zh-TW" dirty="0"/>
              <a:t>第二層</a:t>
            </a:r>
          </a:p>
          <a:p>
            <a:pPr lvl="2"/>
            <a:r>
              <a:rPr lang="zh-TW" dirty="0"/>
              <a:t>第三層</a:t>
            </a:r>
          </a:p>
          <a:p>
            <a:pPr lvl="3"/>
            <a:r>
              <a:rPr lang="zh-TW" dirty="0"/>
              <a:t>第四層</a:t>
            </a:r>
          </a:p>
          <a:p>
            <a:pPr lvl="4"/>
            <a:r>
              <a:rPr lang="zh-TW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228565" y="6400800"/>
            <a:ext cx="1449767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zh-TW" sz="1000">
                <a:solidFill>
                  <a:schemeClr val="tx1">
                    <a:tint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37EC5747-BF8B-46AD-996E-EB8E9944F19E}" type="datetimeFigureOut">
              <a:rPr lang="zh-TW" altLang="en-US" smtClean="0"/>
              <a:t>2022/6/10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1522810" y="6400800"/>
            <a:ext cx="6554906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zh-TW" sz="1000">
                <a:solidFill>
                  <a:schemeClr val="tx1">
                    <a:tint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9830772" y="6400800"/>
            <a:ext cx="83841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zh-TW" sz="1000">
                <a:solidFill>
                  <a:schemeClr val="tx1">
                    <a:tint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43F1031E-89CE-4C05-B7FA-32E2548273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38404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zh-TW" sz="4400" kern="1200" spc="100" baseline="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•"/>
        <a:defRPr lang="zh-TW" sz="36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1pPr>
      <a:lvl2pPr marL="463550" indent="-231775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100000"/>
        <a:buFont typeface="Arial" pitchFamily="34" charset="0"/>
        <a:buChar char="•"/>
        <a:defRPr lang="zh-TW" sz="32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2pPr>
      <a:lvl3pPr marL="682625" indent="-21907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lang="zh-TW" sz="28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3pPr>
      <a:lvl4pPr marL="85725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lang="zh-TW" sz="16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4pPr>
      <a:lvl5pPr marL="1030288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lang="zh-TW" sz="16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lang="zh-TW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lang="zh-TW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lang="zh-TW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lang="zh-TW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39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748422"/>
            <a:ext cx="10058400" cy="7109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7EC5747-BF8B-46AD-996E-EB8E9944F19E}" type="datetimeFigureOut">
              <a:rPr lang="zh-TW" altLang="en-US" smtClean="0"/>
              <a:t>2022/6/10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3F1031E-89CE-4C05-B7FA-32E2548273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7059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microsoft.com/office/2007/relationships/diagramDrawing" Target="../diagrams/drawing7.xml"/><Relationship Id="rId18" Type="http://schemas.microsoft.com/office/2007/relationships/diagramDrawing" Target="../diagrams/drawing8.xml"/><Relationship Id="rId26" Type="http://schemas.openxmlformats.org/officeDocument/2006/relationships/diagramQuickStyle" Target="../diagrams/quickStyle10.xml"/><Relationship Id="rId3" Type="http://schemas.openxmlformats.org/officeDocument/2006/relationships/diagramLayout" Target="../diagrams/layout6.xml"/><Relationship Id="rId21" Type="http://schemas.openxmlformats.org/officeDocument/2006/relationships/diagramQuickStyle" Target="../diagrams/quickStyle9.xml"/><Relationship Id="rId7" Type="http://schemas.openxmlformats.org/officeDocument/2006/relationships/image" Target="../media/image10.png"/><Relationship Id="rId12" Type="http://schemas.openxmlformats.org/officeDocument/2006/relationships/diagramColors" Target="../diagrams/colors7.xml"/><Relationship Id="rId17" Type="http://schemas.openxmlformats.org/officeDocument/2006/relationships/diagramColors" Target="../diagrams/colors8.xml"/><Relationship Id="rId25" Type="http://schemas.openxmlformats.org/officeDocument/2006/relationships/diagramLayout" Target="../diagrams/layout10.xml"/><Relationship Id="rId2" Type="http://schemas.openxmlformats.org/officeDocument/2006/relationships/diagramData" Target="../diagrams/data6.xml"/><Relationship Id="rId16" Type="http://schemas.openxmlformats.org/officeDocument/2006/relationships/diagramQuickStyle" Target="../diagrams/quickStyle8.xml"/><Relationship Id="rId20" Type="http://schemas.openxmlformats.org/officeDocument/2006/relationships/diagramLayout" Target="../diagrams/layout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openxmlformats.org/officeDocument/2006/relationships/diagramQuickStyle" Target="../diagrams/quickStyle7.xml"/><Relationship Id="rId24" Type="http://schemas.openxmlformats.org/officeDocument/2006/relationships/diagramData" Target="../diagrams/data10.xml"/><Relationship Id="rId5" Type="http://schemas.openxmlformats.org/officeDocument/2006/relationships/diagramColors" Target="../diagrams/colors6.xml"/><Relationship Id="rId15" Type="http://schemas.openxmlformats.org/officeDocument/2006/relationships/diagramLayout" Target="../diagrams/layout8.xml"/><Relationship Id="rId23" Type="http://schemas.microsoft.com/office/2007/relationships/diagramDrawing" Target="../diagrams/drawing9.xml"/><Relationship Id="rId28" Type="http://schemas.microsoft.com/office/2007/relationships/diagramDrawing" Target="../diagrams/drawing10.xml"/><Relationship Id="rId10" Type="http://schemas.openxmlformats.org/officeDocument/2006/relationships/diagramLayout" Target="../diagrams/layout7.xml"/><Relationship Id="rId19" Type="http://schemas.openxmlformats.org/officeDocument/2006/relationships/diagramData" Target="../diagrams/data9.xml"/><Relationship Id="rId4" Type="http://schemas.openxmlformats.org/officeDocument/2006/relationships/diagramQuickStyle" Target="../diagrams/quickStyle6.xml"/><Relationship Id="rId9" Type="http://schemas.openxmlformats.org/officeDocument/2006/relationships/diagramData" Target="../diagrams/data7.xml"/><Relationship Id="rId14" Type="http://schemas.openxmlformats.org/officeDocument/2006/relationships/diagramData" Target="../diagrams/data8.xml"/><Relationship Id="rId22" Type="http://schemas.openxmlformats.org/officeDocument/2006/relationships/diagramColors" Target="../diagrams/colors9.xml"/><Relationship Id="rId27" Type="http://schemas.openxmlformats.org/officeDocument/2006/relationships/diagramColors" Target="../diagrams/colors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studio.code.org/s/express-2019/lessons/2/levels/2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studio.code.org/s/express-2019/lessons/14/levels/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8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65491" y="1828800"/>
            <a:ext cx="9195132" cy="2895600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tx2">
                    <a:lumMod val="90000"/>
                  </a:schemeClr>
                </a:solidFill>
              </a:rPr>
              <a:t>演算法</a:t>
            </a:r>
            <a:endParaRPr lang="zh-TW" altLang="en-US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/>
              <a:t>問題解析與流程控制</a:t>
            </a:r>
            <a:endParaRPr lang="zh-TW" altLang="en-US" sz="2800" dirty="0"/>
          </a:p>
        </p:txBody>
      </p:sp>
      <p:sp>
        <p:nvSpPr>
          <p:cNvPr id="4" name="文字方塊 3"/>
          <p:cNvSpPr txBox="1"/>
          <p:nvPr/>
        </p:nvSpPr>
        <p:spPr>
          <a:xfrm>
            <a:off x="7884799" y="5985215"/>
            <a:ext cx="421172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/>
              <a:t>臺北市長安國中呂添仁</a:t>
            </a:r>
            <a:endParaRPr lang="en-US" altLang="zh-TW" sz="1400" dirty="0" smtClean="0"/>
          </a:p>
          <a:p>
            <a:r>
              <a:rPr lang="zh-TW" altLang="en-US" sz="1400" dirty="0" smtClean="0"/>
              <a:t>本簡報內容採用</a:t>
            </a:r>
            <a:r>
              <a:rPr lang="zh-TW" altLang="en-US" sz="1400" dirty="0"/>
              <a:t>創用 </a:t>
            </a:r>
            <a:r>
              <a:rPr lang="en-US" altLang="zh-TW" sz="1400" dirty="0"/>
              <a:t>CC </a:t>
            </a:r>
            <a:r>
              <a:rPr lang="zh-TW" altLang="en-US" sz="1400" dirty="0"/>
              <a:t>姓名標示</a:t>
            </a:r>
            <a:r>
              <a:rPr lang="en-US" altLang="zh-TW" sz="1400" dirty="0"/>
              <a:t>-</a:t>
            </a:r>
            <a:r>
              <a:rPr lang="zh-TW" altLang="en-US" sz="1400" dirty="0"/>
              <a:t>非商業性 </a:t>
            </a:r>
            <a:r>
              <a:rPr lang="en-US" altLang="zh-TW" sz="1400" dirty="0"/>
              <a:t>3.0 </a:t>
            </a:r>
            <a:r>
              <a:rPr lang="zh-TW" altLang="en-US" sz="1400" dirty="0"/>
              <a:t>台灣 授權條款授權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069" y="6466900"/>
            <a:ext cx="1045318" cy="36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525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chemeClr val="tx2">
                    <a:lumMod val="90000"/>
                  </a:schemeClr>
                </a:solidFill>
              </a:rPr>
              <a:t>4-1</a:t>
            </a:r>
            <a:r>
              <a:rPr lang="zh-TW" altLang="en-US" dirty="0" smtClean="0">
                <a:solidFill>
                  <a:schemeClr val="tx2">
                    <a:lumMod val="90000"/>
                  </a:schemeClr>
                </a:solidFill>
              </a:rPr>
              <a:t>、找出輸入、輸出的資料</a:t>
            </a:r>
            <a:endParaRPr lang="zh-TW" altLang="en-US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6340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小藍本，先畫出以下表格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/>
          </p:nvPr>
        </p:nvGraphicFramePr>
        <p:xfrm>
          <a:off x="667327" y="1066800"/>
          <a:ext cx="10820400" cy="5669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06800">
                  <a:extLst>
                    <a:ext uri="{9D8B030D-6E8A-4147-A177-3AD203B41FA5}">
                      <a16:colId xmlns:a16="http://schemas.microsoft.com/office/drawing/2014/main" val="735728260"/>
                    </a:ext>
                  </a:extLst>
                </a:gridCol>
                <a:gridCol w="3606800">
                  <a:extLst>
                    <a:ext uri="{9D8B030D-6E8A-4147-A177-3AD203B41FA5}">
                      <a16:colId xmlns:a16="http://schemas.microsoft.com/office/drawing/2014/main" val="4057981618"/>
                    </a:ext>
                  </a:extLst>
                </a:gridCol>
                <a:gridCol w="3606800">
                  <a:extLst>
                    <a:ext uri="{9D8B030D-6E8A-4147-A177-3AD203B41FA5}">
                      <a16:colId xmlns:a16="http://schemas.microsoft.com/office/drawing/2014/main" val="659224804"/>
                    </a:ext>
                  </a:extLst>
                </a:gridCol>
              </a:tblGrid>
              <a:tr h="944880">
                <a:tc>
                  <a:txBody>
                    <a:bodyPr/>
                    <a:lstStyle/>
                    <a:p>
                      <a:pPr algn="ctr"/>
                      <a:endParaRPr lang="zh-TW" altLang="en-US" sz="3200" baseline="0" dirty="0">
                        <a:latin typeface="Cambria" panose="02040503050406030204" pitchFamily="18" charset="0"/>
                      </a:endParaRPr>
                    </a:p>
                  </a:txBody>
                  <a:tcPr marL="94090" marR="9409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aseline="0" dirty="0" smtClean="0">
                          <a:latin typeface="Cambria" panose="02040503050406030204" pitchFamily="18" charset="0"/>
                        </a:rPr>
                        <a:t>應</a:t>
                      </a:r>
                      <a:r>
                        <a:rPr lang="zh-TW" altLang="zh-TW" sz="3200" baseline="0" dirty="0" smtClean="0">
                          <a:latin typeface="Cambria" panose="02040503050406030204" pitchFamily="18" charset="0"/>
                        </a:rPr>
                        <a:t>輸入</a:t>
                      </a:r>
                      <a:r>
                        <a:rPr lang="zh-TW" altLang="en-US" sz="3200" baseline="0" dirty="0" smtClean="0">
                          <a:latin typeface="Cambria" panose="02040503050406030204" pitchFamily="18" charset="0"/>
                        </a:rPr>
                        <a:t>的</a:t>
                      </a:r>
                      <a:r>
                        <a:rPr lang="zh-TW" altLang="zh-TW" sz="3200" baseline="0" dirty="0" smtClean="0">
                          <a:latin typeface="Cambria" panose="02040503050406030204" pitchFamily="18" charset="0"/>
                        </a:rPr>
                        <a:t>資料</a:t>
                      </a:r>
                      <a:endParaRPr lang="zh-TW" altLang="en-US" sz="3200" baseline="0" dirty="0">
                        <a:latin typeface="Cambria" panose="02040503050406030204" pitchFamily="18" charset="0"/>
                      </a:endParaRPr>
                    </a:p>
                  </a:txBody>
                  <a:tcPr marL="94090" marR="940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aseline="0" dirty="0" smtClean="0">
                          <a:latin typeface="Cambria" panose="02040503050406030204" pitchFamily="18" charset="0"/>
                        </a:rPr>
                        <a:t>輸出需要的資料</a:t>
                      </a:r>
                      <a:endParaRPr lang="zh-TW" altLang="en-US" sz="3200" baseline="0" dirty="0">
                        <a:latin typeface="Cambria" panose="02040503050406030204" pitchFamily="18" charset="0"/>
                      </a:endParaRPr>
                    </a:p>
                  </a:txBody>
                  <a:tcPr marL="94090" marR="94090" anchor="ctr"/>
                </a:tc>
                <a:extLst>
                  <a:ext uri="{0D108BD9-81ED-4DB2-BD59-A6C34878D82A}">
                    <a16:rowId xmlns:a16="http://schemas.microsoft.com/office/drawing/2014/main" val="2318749456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aseline="0" dirty="0" err="1" smtClean="0">
                          <a:latin typeface="Cambria" panose="02040503050406030204" pitchFamily="18" charset="0"/>
                        </a:rPr>
                        <a:t>EX1</a:t>
                      </a:r>
                      <a:r>
                        <a:rPr lang="zh-TW" altLang="en-US" sz="3200" baseline="0" dirty="0" smtClean="0">
                          <a:latin typeface="Cambria" panose="02040503050406030204" pitchFamily="18" charset="0"/>
                        </a:rPr>
                        <a:t>：結帳</a:t>
                      </a:r>
                    </a:p>
                  </a:txBody>
                  <a:tcPr marL="94090" marR="940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baseline="0" dirty="0">
                        <a:latin typeface="Cambria" panose="02040503050406030204" pitchFamily="18" charset="0"/>
                      </a:endParaRPr>
                    </a:p>
                  </a:txBody>
                  <a:tcPr marL="94090" marR="940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baseline="0" dirty="0">
                        <a:latin typeface="Cambria" panose="02040503050406030204" pitchFamily="18" charset="0"/>
                      </a:endParaRPr>
                    </a:p>
                  </a:txBody>
                  <a:tcPr marL="94090" marR="94090" anchor="ctr"/>
                </a:tc>
                <a:extLst>
                  <a:ext uri="{0D108BD9-81ED-4DB2-BD59-A6C34878D82A}">
                    <a16:rowId xmlns:a16="http://schemas.microsoft.com/office/drawing/2014/main" val="3900809268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aseline="0" dirty="0" err="1" smtClean="0">
                          <a:latin typeface="Cambria" panose="02040503050406030204" pitchFamily="18" charset="0"/>
                        </a:rPr>
                        <a:t>EX2</a:t>
                      </a:r>
                      <a:r>
                        <a:rPr lang="zh-TW" altLang="en-US" sz="3200" baseline="0" dirty="0" smtClean="0">
                          <a:latin typeface="Cambria" panose="02040503050406030204" pitchFamily="18" charset="0"/>
                        </a:rPr>
                        <a:t>：查公車</a:t>
                      </a:r>
                      <a:endParaRPr lang="zh-TW" altLang="en-US" sz="3200" baseline="0" dirty="0">
                        <a:latin typeface="Cambria" panose="02040503050406030204" pitchFamily="18" charset="0"/>
                      </a:endParaRPr>
                    </a:p>
                  </a:txBody>
                  <a:tcPr marL="94090" marR="940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baseline="0" dirty="0">
                        <a:latin typeface="Cambria" panose="02040503050406030204" pitchFamily="18" charset="0"/>
                      </a:endParaRPr>
                    </a:p>
                  </a:txBody>
                  <a:tcPr marL="94090" marR="940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baseline="0" dirty="0">
                        <a:latin typeface="Cambria" panose="02040503050406030204" pitchFamily="18" charset="0"/>
                      </a:endParaRPr>
                    </a:p>
                  </a:txBody>
                  <a:tcPr marL="94090" marR="94090" anchor="ctr"/>
                </a:tc>
                <a:extLst>
                  <a:ext uri="{0D108BD9-81ED-4DB2-BD59-A6C34878D82A}">
                    <a16:rowId xmlns:a16="http://schemas.microsoft.com/office/drawing/2014/main" val="907819485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aseline="0" dirty="0" err="1" smtClean="0">
                          <a:latin typeface="Cambria" panose="02040503050406030204" pitchFamily="18" charset="0"/>
                        </a:rPr>
                        <a:t>EX3</a:t>
                      </a:r>
                      <a:r>
                        <a:rPr lang="zh-TW" altLang="en-US" sz="3200" baseline="0" dirty="0" smtClean="0">
                          <a:latin typeface="Cambria" panose="02040503050406030204" pitchFamily="18" charset="0"/>
                        </a:rPr>
                        <a:t>：嗶學生證</a:t>
                      </a:r>
                      <a:endParaRPr lang="zh-TW" altLang="en-US" sz="3200" baseline="0" dirty="0">
                        <a:latin typeface="Cambria" panose="02040503050406030204" pitchFamily="18" charset="0"/>
                      </a:endParaRPr>
                    </a:p>
                  </a:txBody>
                  <a:tcPr marL="94090" marR="940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baseline="0" dirty="0">
                        <a:latin typeface="Cambria" panose="02040503050406030204" pitchFamily="18" charset="0"/>
                      </a:endParaRPr>
                    </a:p>
                  </a:txBody>
                  <a:tcPr marL="94090" marR="940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baseline="0" dirty="0">
                        <a:latin typeface="Cambria" panose="02040503050406030204" pitchFamily="18" charset="0"/>
                      </a:endParaRPr>
                    </a:p>
                  </a:txBody>
                  <a:tcPr marL="94090" marR="94090" anchor="ctr"/>
                </a:tc>
                <a:extLst>
                  <a:ext uri="{0D108BD9-81ED-4DB2-BD59-A6C34878D82A}">
                    <a16:rowId xmlns:a16="http://schemas.microsoft.com/office/drawing/2014/main" val="1259352730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algn="l"/>
                      <a:r>
                        <a:rPr lang="zh-TW" altLang="en-US" sz="3200" kern="1200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練習</a:t>
                      </a:r>
                      <a:r>
                        <a:rPr lang="en-US" altLang="zh-TW" sz="3200" kern="1200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</a:t>
                      </a:r>
                      <a:endParaRPr lang="zh-TW" altLang="en-US" sz="3200" kern="1200" baseline="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4090" marR="940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baseline="0" dirty="0">
                        <a:latin typeface="Cambria" panose="02040503050406030204" pitchFamily="18" charset="0"/>
                      </a:endParaRPr>
                    </a:p>
                  </a:txBody>
                  <a:tcPr marL="94090" marR="940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baseline="0" dirty="0">
                        <a:latin typeface="Cambria" panose="02040503050406030204" pitchFamily="18" charset="0"/>
                      </a:endParaRPr>
                    </a:p>
                  </a:txBody>
                  <a:tcPr marL="94090" marR="94090" anchor="ctr"/>
                </a:tc>
                <a:extLst>
                  <a:ext uri="{0D108BD9-81ED-4DB2-BD59-A6C34878D82A}">
                    <a16:rowId xmlns:a16="http://schemas.microsoft.com/office/drawing/2014/main" val="3925876418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kern="1200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練習</a:t>
                      </a:r>
                      <a:r>
                        <a:rPr lang="en-US" altLang="zh-TW" sz="3200" kern="1200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2</a:t>
                      </a:r>
                      <a:endParaRPr lang="zh-TW" altLang="en-US" sz="3200" kern="1200" baseline="0" dirty="0" smtClean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4090" marR="940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baseline="0" dirty="0">
                        <a:latin typeface="Cambria" panose="02040503050406030204" pitchFamily="18" charset="0"/>
                      </a:endParaRPr>
                    </a:p>
                  </a:txBody>
                  <a:tcPr marL="94090" marR="940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baseline="0" dirty="0">
                        <a:latin typeface="Cambria" panose="02040503050406030204" pitchFamily="18" charset="0"/>
                      </a:endParaRPr>
                    </a:p>
                  </a:txBody>
                  <a:tcPr marL="94090" marR="94090" anchor="ctr"/>
                </a:tc>
                <a:extLst>
                  <a:ext uri="{0D108BD9-81ED-4DB2-BD59-A6C34878D82A}">
                    <a16:rowId xmlns:a16="http://schemas.microsoft.com/office/drawing/2014/main" val="11541830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669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97744" y="347522"/>
            <a:ext cx="8035638" cy="1388914"/>
          </a:xfrm>
        </p:spPr>
        <p:txBody>
          <a:bodyPr>
            <a:normAutofit/>
          </a:bodyPr>
          <a:lstStyle/>
          <a:p>
            <a:r>
              <a:rPr lang="en-US" altLang="zh-TW" dirty="0" err="1" smtClean="0">
                <a:latin typeface="Cambria" panose="02040503050406030204" pitchFamily="18" charset="0"/>
              </a:rPr>
              <a:t>EX1</a:t>
            </a:r>
            <a:r>
              <a:rPr lang="zh-TW" altLang="en-US" dirty="0" smtClean="0">
                <a:latin typeface="Cambria" panose="02040503050406030204" pitchFamily="18" charset="0"/>
              </a:rPr>
              <a:t>：</a:t>
            </a:r>
            <a:r>
              <a:rPr lang="zh-TW" altLang="en-US" dirty="0" smtClean="0"/>
              <a:t>結帳</a:t>
            </a:r>
            <a:r>
              <a:rPr lang="en-US" altLang="zh-TW" dirty="0" smtClean="0"/>
              <a:t>(cash)</a:t>
            </a:r>
            <a:r>
              <a:rPr lang="zh-TW" altLang="en-US" dirty="0">
                <a:latin typeface="Cambria" panose="02040503050406030204" pitchFamily="18" charset="0"/>
              </a:rPr>
              <a:t/>
            </a:r>
            <a:br>
              <a:rPr lang="zh-TW" altLang="en-US" dirty="0">
                <a:latin typeface="Cambria" panose="02040503050406030204" pitchFamily="18" charset="0"/>
              </a:rPr>
            </a:br>
            <a:endParaRPr lang="zh-TW" altLang="en-US" dirty="0"/>
          </a:p>
        </p:txBody>
      </p:sp>
      <p:pic>
        <p:nvPicPr>
          <p:cNvPr id="9" name="內容版面配置區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6769" y="2042653"/>
            <a:ext cx="3810532" cy="347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548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95600" y="663632"/>
            <a:ext cx="8610600" cy="819728"/>
          </a:xfrm>
        </p:spPr>
        <p:txBody>
          <a:bodyPr>
            <a:normAutofit fontScale="90000"/>
          </a:bodyPr>
          <a:lstStyle/>
          <a:p>
            <a:r>
              <a:rPr lang="en-US" altLang="zh-TW" dirty="0" err="1" smtClean="0">
                <a:latin typeface="Cambria" panose="02040503050406030204" pitchFamily="18" charset="0"/>
              </a:rPr>
              <a:t>EX2</a:t>
            </a:r>
            <a:r>
              <a:rPr lang="zh-TW" altLang="en-US" dirty="0" smtClean="0">
                <a:latin typeface="Cambria" panose="02040503050406030204" pitchFamily="18" charset="0"/>
              </a:rPr>
              <a:t>：臺北等公車</a:t>
            </a:r>
            <a:r>
              <a:rPr lang="en-US" altLang="zh-TW" dirty="0" smtClean="0">
                <a:latin typeface="Cambria" panose="02040503050406030204" pitchFamily="18" charset="0"/>
              </a:rPr>
              <a:t>APP</a:t>
            </a:r>
            <a:r>
              <a:rPr lang="zh-TW" altLang="en-US" dirty="0">
                <a:latin typeface="Cambria" panose="02040503050406030204" pitchFamily="18" charset="0"/>
              </a:rPr>
              <a:t/>
            </a:r>
            <a:br>
              <a:rPr lang="zh-TW" altLang="en-US" dirty="0">
                <a:latin typeface="Cambria" panose="02040503050406030204" pitchFamily="18" charset="0"/>
              </a:rPr>
            </a:b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6955" y="1073496"/>
            <a:ext cx="3667231" cy="566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44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997200" y="652461"/>
            <a:ext cx="8610600" cy="819728"/>
          </a:xfrm>
        </p:spPr>
        <p:txBody>
          <a:bodyPr>
            <a:normAutofit fontScale="90000"/>
          </a:bodyPr>
          <a:lstStyle/>
          <a:p>
            <a:r>
              <a:rPr lang="en-US" altLang="zh-TW" dirty="0" err="1">
                <a:latin typeface="Cambria" panose="02040503050406030204" pitchFamily="18" charset="0"/>
              </a:rPr>
              <a:t>EX3</a:t>
            </a:r>
            <a:r>
              <a:rPr lang="zh-TW" altLang="en-US" dirty="0">
                <a:latin typeface="Cambria" panose="02040503050406030204" pitchFamily="18" charset="0"/>
              </a:rPr>
              <a:t>：嗶學生證</a:t>
            </a:r>
            <a:br>
              <a:rPr lang="zh-TW" altLang="en-US" dirty="0">
                <a:latin typeface="Cambria" panose="02040503050406030204" pitchFamily="18" charset="0"/>
              </a:rPr>
            </a:b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122" y="1960171"/>
            <a:ext cx="3165692" cy="3165692"/>
          </a:xfrm>
          <a:prstGeom prst="rect">
            <a:avLst/>
          </a:prstGeom>
        </p:spPr>
      </p:pic>
      <p:sp>
        <p:nvSpPr>
          <p:cNvPr id="3" name="圓角矩形 2"/>
          <p:cNvSpPr/>
          <p:nvPr/>
        </p:nvSpPr>
        <p:spPr>
          <a:xfrm>
            <a:off x="5486401" y="2382982"/>
            <a:ext cx="5902036" cy="2549236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這是簡訊通知</a:t>
            </a:r>
          </a:p>
          <a:p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親愛的家長您好：您的</a:t>
            </a:r>
            <a:r>
              <a:rPr lang="zh-TW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孩子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林小文</a:t>
            </a:r>
            <a:r>
              <a:rPr lang="zh-TW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於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2022/03/08 07:26 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刷卡到校。長安國中</a:t>
            </a:r>
            <a:r>
              <a:rPr lang="zh-TW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敬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啟</a:t>
            </a:r>
            <a:endParaRPr lang="zh-TW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99122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310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練習</a:t>
            </a:r>
            <a:r>
              <a:rPr lang="en-US" altLang="zh-TW" dirty="0" smtClean="0"/>
              <a:t>1</a:t>
            </a:r>
            <a:endParaRPr lang="zh-TW" altLang="en-US" dirty="0"/>
          </a:p>
        </p:txBody>
      </p:sp>
      <p:sp>
        <p:nvSpPr>
          <p:cNvPr id="6" name="內容版面配置區 2"/>
          <p:cNvSpPr>
            <a:spLocks noGrp="1"/>
          </p:cNvSpPr>
          <p:nvPr>
            <p:ph idx="1"/>
          </p:nvPr>
        </p:nvSpPr>
        <p:spPr>
          <a:xfrm>
            <a:off x="1245754" y="1456430"/>
            <a:ext cx="9073573" cy="4171483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zh-TW" altLang="en-US" dirty="0" smtClean="0">
                <a:latin typeface="Cambria" panose="02040503050406030204" pitchFamily="18" charset="0"/>
                <a:ea typeface="+mn-ea"/>
              </a:rPr>
              <a:t>題目：聖誕節時，小潔全家到餐廳用餐，聖誕套餐每人特價</a:t>
            </a:r>
            <a:r>
              <a:rPr lang="en-US" altLang="zh-TW" dirty="0" smtClean="0">
                <a:latin typeface="Cambria" panose="02040503050406030204" pitchFamily="18" charset="0"/>
                <a:ea typeface="+mn-ea"/>
              </a:rPr>
              <a:t>199 </a:t>
            </a:r>
            <a:r>
              <a:rPr lang="zh-TW" altLang="en-US" dirty="0" smtClean="0">
                <a:latin typeface="Cambria" panose="02040503050406030204" pitchFamily="18" charset="0"/>
                <a:ea typeface="+mn-ea"/>
              </a:rPr>
              <a:t>元，消費金額滿</a:t>
            </a:r>
            <a:r>
              <a:rPr lang="en-US" altLang="zh-TW" dirty="0" smtClean="0">
                <a:latin typeface="Cambria" panose="02040503050406030204" pitchFamily="18" charset="0"/>
                <a:ea typeface="+mn-ea"/>
              </a:rPr>
              <a:t>500 </a:t>
            </a:r>
            <a:r>
              <a:rPr lang="zh-TW" altLang="en-US" dirty="0" smtClean="0">
                <a:latin typeface="Cambria" panose="02040503050406030204" pitchFamily="18" charset="0"/>
                <a:ea typeface="+mn-ea"/>
              </a:rPr>
              <a:t>元再享</a:t>
            </a:r>
            <a:r>
              <a:rPr lang="en-US" altLang="zh-TW" dirty="0" smtClean="0">
                <a:latin typeface="Cambria" panose="02040503050406030204" pitchFamily="18" charset="0"/>
                <a:ea typeface="+mn-ea"/>
              </a:rPr>
              <a:t>9 </a:t>
            </a:r>
            <a:r>
              <a:rPr lang="zh-TW" altLang="en-US" dirty="0" smtClean="0">
                <a:latin typeface="Cambria" panose="02040503050406030204" pitchFamily="18" charset="0"/>
                <a:ea typeface="+mn-ea"/>
              </a:rPr>
              <a:t>折優惠。若小潔全家都用餐，共要花費多少元呢？</a:t>
            </a:r>
            <a:endParaRPr lang="zh-TW" altLang="en-US" dirty="0">
              <a:latin typeface="Cambria" panose="02040503050406030204" pitchFamily="18" charset="0"/>
              <a:ea typeface="+mn-ea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0319327" y="0"/>
            <a:ext cx="2068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康軒版七上</a:t>
            </a:r>
            <a:r>
              <a:rPr lang="en-US" altLang="zh-TW" dirty="0" err="1" smtClean="0"/>
              <a:t>P88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62604"/>
            <a:ext cx="12143705" cy="3759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911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練習</a:t>
            </a:r>
            <a:r>
              <a:rPr lang="en-US" altLang="zh-TW" dirty="0" smtClean="0"/>
              <a:t>2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97346" y="1525981"/>
            <a:ext cx="10274218" cy="4853047"/>
          </a:xfrm>
        </p:spPr>
        <p:txBody>
          <a:bodyPr>
            <a:no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zh-TW" altLang="en-US" sz="3600" dirty="0" smtClean="0">
                <a:latin typeface="Cambria" panose="02040503050406030204" pitchFamily="18" charset="0"/>
                <a:ea typeface="+mn-ea"/>
              </a:rPr>
              <a:t>題目：將輸入的各項成績換算為學期成績，並判斷學期成績是否及格？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zh-TW" altLang="en-US" sz="3600" dirty="0" smtClean="0">
                <a:latin typeface="Cambria" panose="02040503050406030204" pitchFamily="18" charset="0"/>
                <a:ea typeface="+mn-ea"/>
              </a:rPr>
              <a:t>（作業成績占 </a:t>
            </a:r>
            <a:r>
              <a:rPr lang="en-US" altLang="zh-TW" sz="3600" dirty="0" smtClean="0">
                <a:latin typeface="Cambria" panose="02040503050406030204" pitchFamily="18" charset="0"/>
                <a:ea typeface="+mn-ea"/>
              </a:rPr>
              <a:t>40</a:t>
            </a:r>
            <a:r>
              <a:rPr lang="zh-TW" altLang="en-US" sz="3600" dirty="0" smtClean="0">
                <a:latin typeface="Cambria" panose="02040503050406030204" pitchFamily="18" charset="0"/>
                <a:ea typeface="+mn-ea"/>
              </a:rPr>
              <a:t>％、測驗成績占 </a:t>
            </a:r>
            <a:r>
              <a:rPr lang="en-US" altLang="zh-TW" sz="3600" dirty="0" smtClean="0">
                <a:latin typeface="Cambria" panose="02040503050406030204" pitchFamily="18" charset="0"/>
                <a:ea typeface="+mn-ea"/>
              </a:rPr>
              <a:t>40</a:t>
            </a:r>
            <a:r>
              <a:rPr lang="zh-TW" altLang="en-US" sz="3600" dirty="0" smtClean="0">
                <a:latin typeface="Cambria" panose="02040503050406030204" pitchFamily="18" charset="0"/>
                <a:ea typeface="+mn-ea"/>
              </a:rPr>
              <a:t>％、平時表現占 </a:t>
            </a:r>
            <a:r>
              <a:rPr lang="en-US" altLang="zh-TW" sz="3600" dirty="0" smtClean="0">
                <a:latin typeface="Cambria" panose="02040503050406030204" pitchFamily="18" charset="0"/>
                <a:ea typeface="+mn-ea"/>
              </a:rPr>
              <a:t>20</a:t>
            </a:r>
            <a:r>
              <a:rPr lang="zh-TW" altLang="en-US" sz="3600" dirty="0" smtClean="0">
                <a:latin typeface="Cambria" panose="02040503050406030204" pitchFamily="18" charset="0"/>
                <a:ea typeface="+mn-ea"/>
              </a:rPr>
              <a:t>％，學期成績 </a:t>
            </a:r>
            <a:r>
              <a:rPr lang="en-US" altLang="zh-TW" sz="3600" dirty="0" smtClean="0">
                <a:latin typeface="Cambria" panose="02040503050406030204" pitchFamily="18" charset="0"/>
                <a:ea typeface="+mn-ea"/>
              </a:rPr>
              <a:t>60 </a:t>
            </a:r>
            <a:r>
              <a:rPr lang="zh-TW" altLang="en-US" sz="3600" dirty="0" smtClean="0">
                <a:latin typeface="Cambria" panose="02040503050406030204" pitchFamily="18" charset="0"/>
                <a:ea typeface="+mn-ea"/>
              </a:rPr>
              <a:t>分為及格分數。）</a:t>
            </a:r>
            <a:endParaRPr lang="en-US" altLang="zh-TW" sz="3600" dirty="0" smtClean="0">
              <a:latin typeface="Cambria" panose="02040503050406030204" pitchFamily="18" charset="0"/>
              <a:ea typeface="+mn-ea"/>
            </a:endParaRPr>
          </a:p>
          <a:p>
            <a:pPr marL="0" indent="0">
              <a:lnSpc>
                <a:spcPct val="200000"/>
              </a:lnSpc>
              <a:buNone/>
            </a:pPr>
            <a:endParaRPr lang="en-US" altLang="zh-TW" dirty="0">
              <a:latin typeface="Cambria" panose="02040503050406030204" pitchFamily="18" charset="0"/>
              <a:ea typeface="+mn-ea"/>
            </a:endParaRPr>
          </a:p>
          <a:p>
            <a:pPr marL="0" indent="0">
              <a:lnSpc>
                <a:spcPct val="200000"/>
              </a:lnSpc>
              <a:buNone/>
            </a:pPr>
            <a:endParaRPr lang="zh-TW" altLang="en-US" dirty="0">
              <a:latin typeface="Cambria" panose="02040503050406030204" pitchFamily="18" charset="0"/>
              <a:ea typeface="+mn-ea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0319327" y="0"/>
            <a:ext cx="2068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翰林版七上</a:t>
            </a:r>
            <a:r>
              <a:rPr lang="en-US" altLang="zh-TW" dirty="0" err="1" smtClean="0"/>
              <a:t>p189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5203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50712" y="195529"/>
            <a:ext cx="10058400" cy="710924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學生大部份都</a:t>
            </a:r>
            <a:r>
              <a:rPr lang="en-US" altLang="zh-TW" dirty="0" smtClean="0"/>
              <a:t>OK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418" y="1408227"/>
            <a:ext cx="6082996" cy="4493469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6493" y="372139"/>
            <a:ext cx="5486340" cy="6050744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597984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4453" y="418813"/>
            <a:ext cx="10058400" cy="710924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當然也有需要加油的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1679" y="1384175"/>
            <a:ext cx="6462200" cy="499819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7253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說明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白底的是給教師參閱的設計說明</a:t>
            </a:r>
            <a:endParaRPr lang="en-US" altLang="zh-TW" dirty="0" smtClean="0"/>
          </a:p>
          <a:p>
            <a:r>
              <a:rPr lang="zh-TW" altLang="en-US" dirty="0" smtClean="0"/>
              <a:t>藍底的是課堂上課的投影片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34521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chemeClr val="tx2">
                    <a:lumMod val="90000"/>
                  </a:schemeClr>
                </a:solidFill>
              </a:rPr>
              <a:t>4-2</a:t>
            </a:r>
            <a:r>
              <a:rPr lang="zh-TW" altLang="en-US" dirty="0" smtClean="0">
                <a:solidFill>
                  <a:schemeClr val="tx2">
                    <a:lumMod val="90000"/>
                  </a:schemeClr>
                </a:solidFill>
              </a:rPr>
              <a:t>、設計處理的方法</a:t>
            </a:r>
            <a:endParaRPr lang="zh-TW" altLang="en-US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529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處理的方法是指：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5561817"/>
              </p:ext>
            </p:extLst>
          </p:nvPr>
        </p:nvGraphicFramePr>
        <p:xfrm>
          <a:off x="1532421" y="1252349"/>
          <a:ext cx="8851358" cy="1097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內容版面配置區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3270" y="3450409"/>
            <a:ext cx="2995488" cy="273338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98354" y="3743273"/>
            <a:ext cx="1495634" cy="74305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800000">
            <a:off x="3998354" y="4614130"/>
            <a:ext cx="1495634" cy="743054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98354" y="5484987"/>
            <a:ext cx="1495634" cy="743054"/>
          </a:xfrm>
          <a:prstGeom prst="rect">
            <a:avLst/>
          </a:prstGeom>
        </p:spPr>
      </p:pic>
      <p:graphicFrame>
        <p:nvGraphicFramePr>
          <p:cNvPr id="10" name="資料庫圖表 9"/>
          <p:cNvGraphicFramePr/>
          <p:nvPr>
            <p:extLst>
              <p:ext uri="{D42A27DB-BD31-4B8C-83A1-F6EECF244321}">
                <p14:modId xmlns:p14="http://schemas.microsoft.com/office/powerpoint/2010/main" val="3986285081"/>
              </p:ext>
            </p:extLst>
          </p:nvPr>
        </p:nvGraphicFramePr>
        <p:xfrm>
          <a:off x="4223657" y="2845544"/>
          <a:ext cx="1045028" cy="5116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11" name="資料庫圖表 10"/>
          <p:cNvGraphicFramePr/>
          <p:nvPr>
            <p:extLst>
              <p:ext uri="{D42A27DB-BD31-4B8C-83A1-F6EECF244321}">
                <p14:modId xmlns:p14="http://schemas.microsoft.com/office/powerpoint/2010/main" val="2083131682"/>
              </p:ext>
            </p:extLst>
          </p:nvPr>
        </p:nvGraphicFramePr>
        <p:xfrm>
          <a:off x="10678804" y="2845544"/>
          <a:ext cx="1045028" cy="5116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sp>
        <p:nvSpPr>
          <p:cNvPr id="13" name="矩形 12"/>
          <p:cNvSpPr/>
          <p:nvPr/>
        </p:nvSpPr>
        <p:spPr>
          <a:xfrm>
            <a:off x="10516998" y="4604006"/>
            <a:ext cx="15552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+mj-ea"/>
                <a:ea typeface="+mj-ea"/>
              </a:rPr>
              <a:t>85</a:t>
            </a:r>
            <a:r>
              <a:rPr lang="zh-TW" alt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+mj-ea"/>
                <a:ea typeface="+mj-ea"/>
              </a:rPr>
              <a:t>元</a:t>
            </a:r>
            <a:endParaRPr lang="zh-TW" altLang="en-US" sz="4000" dirty="0"/>
          </a:p>
        </p:txBody>
      </p:sp>
      <p:graphicFrame>
        <p:nvGraphicFramePr>
          <p:cNvPr id="14" name="資料庫圖表 13"/>
          <p:cNvGraphicFramePr/>
          <p:nvPr>
            <p:extLst>
              <p:ext uri="{D42A27DB-BD31-4B8C-83A1-F6EECF244321}">
                <p14:modId xmlns:p14="http://schemas.microsoft.com/office/powerpoint/2010/main" val="2729394174"/>
              </p:ext>
            </p:extLst>
          </p:nvPr>
        </p:nvGraphicFramePr>
        <p:xfrm>
          <a:off x="7451231" y="2845544"/>
          <a:ext cx="1045028" cy="5116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  <p:graphicFrame>
        <p:nvGraphicFramePr>
          <p:cNvPr id="16" name="資料庫圖表 15"/>
          <p:cNvGraphicFramePr/>
          <p:nvPr>
            <p:extLst>
              <p:ext uri="{D42A27DB-BD31-4B8C-83A1-F6EECF244321}">
                <p14:modId xmlns:p14="http://schemas.microsoft.com/office/powerpoint/2010/main" val="1666767343"/>
              </p:ext>
            </p:extLst>
          </p:nvPr>
        </p:nvGraphicFramePr>
        <p:xfrm>
          <a:off x="6291902" y="3591574"/>
          <a:ext cx="3820927" cy="3266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4" r:lo="rId25" r:qs="rId26" r:cs="rId27"/>
          </a:graphicData>
        </a:graphic>
      </p:graphicFrame>
    </p:spTree>
    <p:extLst>
      <p:ext uri="{BB962C8B-B14F-4D97-AF65-F5344CB8AC3E}">
        <p14:creationId xmlns:p14="http://schemas.microsoft.com/office/powerpoint/2010/main" val="53366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2AF99D5D-70FD-4DB4-83C4-6E9B81C7B3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8D941729-AA38-48CB-9C2F-178A27D766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B7DF7402-1C0A-4838-901C-D0C9C40206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Graphic spid="11" grpId="0">
        <p:bldAsOne/>
      </p:bldGraphic>
      <p:bldP spid="13" grpId="0"/>
      <p:bldGraphic spid="14" grpId="0">
        <p:bldAsOne/>
      </p:bldGraphic>
      <p:bldGraphic spid="16" grpId="0">
        <p:bldSub>
          <a:bldDgm bld="one"/>
        </p:bldSub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chemeClr val="tx2">
                    <a:lumMod val="90000"/>
                  </a:schemeClr>
                </a:solidFill>
              </a:rPr>
              <a:t>4-3</a:t>
            </a:r>
            <a:r>
              <a:rPr lang="zh-TW" altLang="en-US" dirty="0" smtClean="0">
                <a:solidFill>
                  <a:schemeClr val="tx2">
                    <a:lumMod val="90000"/>
                  </a:schemeClr>
                </a:solidFill>
              </a:rPr>
              <a:t>、流程控制</a:t>
            </a:r>
            <a:endParaRPr lang="zh-TW" altLang="en-US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065490" y="5410201"/>
            <a:ext cx="9663469" cy="609601"/>
          </a:xfrm>
        </p:spPr>
        <p:txBody>
          <a:bodyPr>
            <a:noAutofit/>
          </a:bodyPr>
          <a:lstStyle/>
          <a:p>
            <a:r>
              <a:rPr lang="zh-TW" altLang="en-US" sz="2800" dirty="0" smtClean="0"/>
              <a:t>所有處理的步驟都能分解成最基本的</a:t>
            </a:r>
            <a:r>
              <a:rPr lang="en-US" altLang="zh-TW" sz="2800" dirty="0" smtClean="0"/>
              <a:t>3</a:t>
            </a:r>
            <a:r>
              <a:rPr lang="zh-TW" altLang="en-US" sz="2800" dirty="0" smtClean="0"/>
              <a:t>種結構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0282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32421" y="236679"/>
            <a:ext cx="9877259" cy="937491"/>
          </a:xfrm>
        </p:spPr>
        <p:txBody>
          <a:bodyPr>
            <a:normAutofit/>
          </a:bodyPr>
          <a:lstStyle/>
          <a:p>
            <a:r>
              <a:rPr lang="en-US" altLang="zh-TW" dirty="0" smtClean="0">
                <a:solidFill>
                  <a:schemeClr val="tx2">
                    <a:lumMod val="90000"/>
                  </a:schemeClr>
                </a:solidFill>
              </a:rPr>
              <a:t>(1)</a:t>
            </a:r>
            <a:r>
              <a:rPr lang="zh-TW" altLang="en-US" dirty="0" smtClean="0">
                <a:solidFill>
                  <a:schemeClr val="tx2">
                    <a:lumMod val="90000"/>
                  </a:schemeClr>
                </a:solidFill>
              </a:rPr>
              <a:t>循序結構：有</a:t>
            </a:r>
            <a:r>
              <a:rPr lang="zh-TW" altLang="en-US" dirty="0">
                <a:solidFill>
                  <a:schemeClr val="tx2">
                    <a:lumMod val="90000"/>
                  </a:schemeClr>
                </a:solidFill>
              </a:rPr>
              <a:t>明確的先後</a:t>
            </a:r>
            <a:r>
              <a:rPr lang="zh-TW" altLang="en-US" dirty="0" smtClean="0">
                <a:solidFill>
                  <a:schemeClr val="tx2">
                    <a:lumMod val="90000"/>
                  </a:schemeClr>
                </a:solidFill>
              </a:rPr>
              <a:t>順序</a:t>
            </a:r>
            <a:endParaRPr lang="zh-TW" altLang="en-US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2401388" y="1538514"/>
            <a:ext cx="697121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TW" altLang="en-US" sz="2800" dirty="0" smtClean="0">
                <a:latin typeface="Cambria" panose="02040503050406030204" pitchFamily="18" charset="0"/>
              </a:rPr>
              <a:t>進入班上的</a:t>
            </a:r>
            <a:r>
              <a:rPr lang="en-US" altLang="zh-TW" sz="2800" dirty="0" smtClean="0">
                <a:latin typeface="Cambria" panose="02040503050406030204" pitchFamily="18" charset="0"/>
              </a:rPr>
              <a:t>Google classroom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sz="2800" dirty="0" err="1" smtClean="0">
                <a:latin typeface="Cambria" panose="02040503050406030204" pitchFamily="18" charset="0"/>
              </a:rPr>
              <a:t>Lesson2</a:t>
            </a:r>
            <a:r>
              <a:rPr lang="en-US" altLang="zh-TW" sz="2800" dirty="0" smtClean="0">
                <a:latin typeface="Cambria" panose="02040503050406030204" pitchFamily="18" charset="0"/>
              </a:rPr>
              <a:t> Level 2~4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en-US" sz="2800" dirty="0" smtClean="0">
                <a:latin typeface="Cambria" panose="02040503050406030204" pitchFamily="18" charset="0"/>
              </a:rPr>
              <a:t>以 </a:t>
            </a:r>
            <a:r>
              <a:rPr lang="en-US" altLang="zh-TW" sz="2800" dirty="0" smtClean="0">
                <a:latin typeface="Cambria" panose="02040503050406030204" pitchFamily="18" charset="0"/>
              </a:rPr>
              <a:t>Level 4 </a:t>
            </a:r>
            <a:r>
              <a:rPr lang="zh-TW" altLang="en-US" sz="2800" dirty="0" smtClean="0">
                <a:latin typeface="Cambria" panose="02040503050406030204" pitchFamily="18" charset="0"/>
              </a:rPr>
              <a:t>為例</a:t>
            </a:r>
            <a:endParaRPr lang="en-US" altLang="zh-TW" sz="2800" dirty="0" smtClean="0">
              <a:latin typeface="Cambria" panose="02040503050406030204" pitchFamily="18" charset="0"/>
            </a:endParaRPr>
          </a:p>
          <a:p>
            <a:endParaRPr lang="zh-TW" altLang="en-US" sz="2800" dirty="0">
              <a:latin typeface="Cambria" panose="02040503050406030204" pitchFamily="18" charset="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9535886" y="6487886"/>
            <a:ext cx="2830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 smtClean="0">
                <a:hlinkClick r:id="rId2"/>
              </a:rPr>
              <a:t>code.org</a:t>
            </a:r>
            <a:r>
              <a:rPr lang="en-US" altLang="zh-TW" dirty="0" smtClean="0">
                <a:hlinkClick r:id="rId2"/>
              </a:rPr>
              <a:t> </a:t>
            </a:r>
            <a:r>
              <a:rPr lang="en-US" altLang="zh-TW" dirty="0" err="1" smtClean="0">
                <a:hlinkClick r:id="rId2"/>
              </a:rPr>
              <a:t>Lesson2</a:t>
            </a:r>
            <a:r>
              <a:rPr lang="en-US" altLang="zh-TW" dirty="0" smtClean="0">
                <a:hlinkClick r:id="rId2"/>
              </a:rPr>
              <a:t> </a:t>
            </a:r>
            <a:r>
              <a:rPr lang="en-US" altLang="zh-TW" dirty="0" err="1" smtClean="0">
                <a:hlinkClick r:id="rId2"/>
              </a:rPr>
              <a:t>Level2</a:t>
            </a: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4957" y="3439886"/>
            <a:ext cx="3269798" cy="316533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2282" y="3439886"/>
            <a:ext cx="2733118" cy="318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523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3208" y="142240"/>
            <a:ext cx="9146383" cy="937491"/>
          </a:xfrm>
        </p:spPr>
        <p:txBody>
          <a:bodyPr/>
          <a:lstStyle/>
          <a:p>
            <a:r>
              <a:rPr lang="zh-TW" altLang="en-US" dirty="0" smtClean="0"/>
              <a:t>將循序結構畫成流程圖</a:t>
            </a:r>
            <a:endParaRPr lang="zh-TW" altLang="en-US" dirty="0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986909822"/>
              </p:ext>
            </p:extLst>
          </p:nvPr>
        </p:nvGraphicFramePr>
        <p:xfrm>
          <a:off x="3820160" y="1022736"/>
          <a:ext cx="8034383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群組 3"/>
          <p:cNvGrpSpPr/>
          <p:nvPr/>
        </p:nvGrpSpPr>
        <p:grpSpPr>
          <a:xfrm>
            <a:off x="1016817" y="2978992"/>
            <a:ext cx="1756864" cy="810688"/>
            <a:chOff x="2947538" y="985064"/>
            <a:chExt cx="2599327" cy="656175"/>
          </a:xfrm>
        </p:grpSpPr>
        <p:sp>
          <p:nvSpPr>
            <p:cNvPr id="5" name="圓角矩形 4"/>
            <p:cNvSpPr/>
            <p:nvPr/>
          </p:nvSpPr>
          <p:spPr>
            <a:xfrm>
              <a:off x="2947538" y="985064"/>
              <a:ext cx="2599327" cy="65617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圓角矩形 4"/>
            <p:cNvSpPr txBox="1"/>
            <p:nvPr/>
          </p:nvSpPr>
          <p:spPr>
            <a:xfrm>
              <a:off x="2966757" y="1004283"/>
              <a:ext cx="2560889" cy="6177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sz="1600" kern="1200" dirty="0"/>
            </a:p>
          </p:txBody>
        </p:sp>
      </p:grpSp>
      <p:sp>
        <p:nvSpPr>
          <p:cNvPr id="3" name="文字方塊 2"/>
          <p:cNvSpPr txBox="1"/>
          <p:nvPr/>
        </p:nvSpPr>
        <p:spPr>
          <a:xfrm>
            <a:off x="2895600" y="2907282"/>
            <a:ext cx="259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表示一個指令或步驟</a:t>
            </a:r>
            <a:endParaRPr lang="zh-TW" altLang="en-US" sz="2800" dirty="0"/>
          </a:p>
        </p:txBody>
      </p:sp>
      <p:grpSp>
        <p:nvGrpSpPr>
          <p:cNvPr id="8" name="群組 7"/>
          <p:cNvGrpSpPr/>
          <p:nvPr/>
        </p:nvGrpSpPr>
        <p:grpSpPr>
          <a:xfrm>
            <a:off x="1880012" y="4454047"/>
            <a:ext cx="295279" cy="246065"/>
            <a:chOff x="4099562" y="2666515"/>
            <a:chExt cx="295279" cy="246065"/>
          </a:xfrm>
        </p:grpSpPr>
        <p:sp>
          <p:nvSpPr>
            <p:cNvPr id="9" name="向右箭號 8"/>
            <p:cNvSpPr/>
            <p:nvPr/>
          </p:nvSpPr>
          <p:spPr>
            <a:xfrm rot="5400000">
              <a:off x="4124169" y="2641908"/>
              <a:ext cx="246065" cy="295279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向右箭號 4"/>
            <p:cNvSpPr txBox="1"/>
            <p:nvPr/>
          </p:nvSpPr>
          <p:spPr>
            <a:xfrm>
              <a:off x="4158619" y="2666515"/>
              <a:ext cx="177167" cy="1722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200" kern="1200"/>
            </a:p>
          </p:txBody>
        </p:sp>
      </p:grpSp>
      <p:sp>
        <p:nvSpPr>
          <p:cNvPr id="11" name="文字方塊 10"/>
          <p:cNvSpPr txBox="1"/>
          <p:nvPr/>
        </p:nvSpPr>
        <p:spPr>
          <a:xfrm>
            <a:off x="2773681" y="4223058"/>
            <a:ext cx="259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表示流程的方向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76535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chemeClr val="tx2">
                    <a:lumMod val="90000"/>
                  </a:schemeClr>
                </a:solidFill>
              </a:rPr>
              <a:t>(2)</a:t>
            </a:r>
            <a:r>
              <a:rPr lang="zh-TW" altLang="en-US" dirty="0" smtClean="0">
                <a:solidFill>
                  <a:schemeClr val="tx2">
                    <a:lumMod val="90000"/>
                  </a:schemeClr>
                </a:solidFill>
              </a:rPr>
              <a:t>重複結構</a:t>
            </a:r>
            <a:r>
              <a:rPr lang="en-US" altLang="zh-TW" dirty="0" smtClean="0">
                <a:solidFill>
                  <a:schemeClr val="tx2">
                    <a:lumMod val="90000"/>
                  </a:schemeClr>
                </a:solidFill>
              </a:rPr>
              <a:t>:</a:t>
            </a:r>
            <a:r>
              <a:rPr lang="zh-TW" altLang="en-US" dirty="0" smtClean="0">
                <a:solidFill>
                  <a:schemeClr val="tx2">
                    <a:lumMod val="90000"/>
                  </a:schemeClr>
                </a:solidFill>
              </a:rPr>
              <a:t>迴圈</a:t>
            </a:r>
            <a:endParaRPr lang="zh-TW" altLang="en-US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zh-TW" altLang="en-US" dirty="0" smtClean="0"/>
              <a:t>固定次數：</a:t>
            </a:r>
            <a:r>
              <a:rPr lang="en-US" altLang="zh-TW" dirty="0" err="1" smtClean="0">
                <a:latin typeface="Cambria" panose="02040503050406030204" pitchFamily="18" charset="0"/>
              </a:rPr>
              <a:t>Lesson2</a:t>
            </a:r>
            <a:r>
              <a:rPr lang="en-US" altLang="zh-TW" dirty="0" smtClean="0">
                <a:latin typeface="Cambria" panose="02040503050406030204" pitchFamily="18" charset="0"/>
              </a:rPr>
              <a:t> Level 9~11</a:t>
            </a:r>
            <a:endParaRPr lang="en-US" altLang="zh-TW" dirty="0" smtClean="0"/>
          </a:p>
          <a:p>
            <a:pPr marL="742950" indent="-742950">
              <a:buFont typeface="+mj-lt"/>
              <a:buAutoNum type="arabicPeriod"/>
            </a:pPr>
            <a:r>
              <a:rPr lang="zh-TW" altLang="en-US" dirty="0" smtClean="0"/>
              <a:t>不確定次數，</a:t>
            </a:r>
            <a:r>
              <a:rPr lang="en-US" altLang="zh-TW" dirty="0" err="1" smtClean="0"/>
              <a:t>Lesson14</a:t>
            </a:r>
            <a:r>
              <a:rPr lang="en-US" altLang="zh-TW" dirty="0" smtClean="0"/>
              <a:t> Level 1~5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9535886" y="6487886"/>
            <a:ext cx="2830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 smtClean="0">
                <a:hlinkClick r:id="rId2"/>
              </a:rPr>
              <a:t>code.org</a:t>
            </a:r>
            <a:r>
              <a:rPr lang="en-US" altLang="zh-TW" dirty="0" smtClean="0">
                <a:hlinkClick r:id="rId2"/>
              </a:rPr>
              <a:t> </a:t>
            </a:r>
            <a:r>
              <a:rPr lang="en-US" altLang="zh-TW" dirty="0" err="1" smtClean="0">
                <a:hlinkClick r:id="rId2"/>
              </a:rPr>
              <a:t>Lesson14</a:t>
            </a:r>
            <a:r>
              <a:rPr lang="en-US" altLang="zh-TW" dirty="0" smtClean="0">
                <a:hlinkClick r:id="rId2"/>
              </a:rPr>
              <a:t> </a:t>
            </a:r>
            <a:r>
              <a:rPr lang="en-US" altLang="zh-TW" dirty="0" err="1" smtClean="0">
                <a:hlinkClick r:id="rId2"/>
              </a:rPr>
              <a:t>stage1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857" y="1371600"/>
            <a:ext cx="5579301" cy="548561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904" y="1371600"/>
            <a:ext cx="3548239" cy="4565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16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將重複結構</a:t>
            </a:r>
            <a:r>
              <a:rPr lang="en-US" altLang="zh-TW" dirty="0" smtClean="0"/>
              <a:t>(</a:t>
            </a:r>
            <a:r>
              <a:rPr lang="zh-TW" altLang="en-US" dirty="0" smtClean="0"/>
              <a:t>迴圈</a:t>
            </a:r>
            <a:r>
              <a:rPr lang="en-US" altLang="zh-TW" dirty="0" smtClean="0"/>
              <a:t>)</a:t>
            </a:r>
            <a:r>
              <a:rPr lang="zh-TW" altLang="en-US" dirty="0" smtClean="0"/>
              <a:t>畫成流程圖</a:t>
            </a:r>
            <a:endParaRPr lang="zh-TW" altLang="en-US" dirty="0"/>
          </a:p>
        </p:txBody>
      </p:sp>
      <p:sp>
        <p:nvSpPr>
          <p:cNvPr id="13" name="流程圖: 決策 12"/>
          <p:cNvSpPr/>
          <p:nvPr/>
        </p:nvSpPr>
        <p:spPr>
          <a:xfrm>
            <a:off x="3526246" y="1340657"/>
            <a:ext cx="3556000" cy="1158240"/>
          </a:xfrm>
          <a:prstGeom prst="flowChartDecisi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/>
              <a:t>碰到花？</a:t>
            </a:r>
            <a:endParaRPr lang="zh-TW" altLang="en-US" sz="2800" dirty="0"/>
          </a:p>
        </p:txBody>
      </p:sp>
      <p:cxnSp>
        <p:nvCxnSpPr>
          <p:cNvPr id="14" name="直線單箭頭接點 13"/>
          <p:cNvCxnSpPr>
            <a:stCxn id="13" idx="2"/>
          </p:cNvCxnSpPr>
          <p:nvPr/>
        </p:nvCxnSpPr>
        <p:spPr>
          <a:xfrm>
            <a:off x="5304246" y="2498897"/>
            <a:ext cx="20320" cy="772160"/>
          </a:xfrm>
          <a:prstGeom prst="straightConnector1">
            <a:avLst/>
          </a:prstGeom>
          <a:ln w="76200" cap="flat" cmpd="sng" algn="ctr">
            <a:solidFill>
              <a:srgbClr val="FFC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直線單箭頭接點 14"/>
          <p:cNvCxnSpPr/>
          <p:nvPr/>
        </p:nvCxnSpPr>
        <p:spPr>
          <a:xfrm>
            <a:off x="9190446" y="1919777"/>
            <a:ext cx="0" cy="3684754"/>
          </a:xfrm>
          <a:prstGeom prst="straightConnector1">
            <a:avLst/>
          </a:prstGeom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直線接點 15"/>
          <p:cNvCxnSpPr>
            <a:stCxn id="13" idx="3"/>
          </p:cNvCxnSpPr>
          <p:nvPr/>
        </p:nvCxnSpPr>
        <p:spPr>
          <a:xfrm>
            <a:off x="7082246" y="1919777"/>
            <a:ext cx="21082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7" name="文字方塊 16"/>
          <p:cNvSpPr txBox="1"/>
          <p:nvPr/>
        </p:nvSpPr>
        <p:spPr>
          <a:xfrm>
            <a:off x="7765506" y="2140137"/>
            <a:ext cx="177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/>
              <a:t>ＹＥＳ</a:t>
            </a:r>
            <a:endParaRPr lang="zh-TW" altLang="en-US" sz="2400" dirty="0"/>
          </a:p>
        </p:txBody>
      </p:sp>
      <p:sp>
        <p:nvSpPr>
          <p:cNvPr id="18" name="文字方塊 17"/>
          <p:cNvSpPr txBox="1"/>
          <p:nvPr/>
        </p:nvSpPr>
        <p:spPr>
          <a:xfrm>
            <a:off x="4209506" y="2601802"/>
            <a:ext cx="177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/>
              <a:t>ＮＯ</a:t>
            </a:r>
            <a:endParaRPr lang="zh-TW" altLang="en-US" sz="2400" dirty="0"/>
          </a:p>
        </p:txBody>
      </p:sp>
      <p:cxnSp>
        <p:nvCxnSpPr>
          <p:cNvPr id="23" name="直線接點 22"/>
          <p:cNvCxnSpPr/>
          <p:nvPr/>
        </p:nvCxnSpPr>
        <p:spPr>
          <a:xfrm>
            <a:off x="2561046" y="1919777"/>
            <a:ext cx="0" cy="4274194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/>
          <p:cNvCxnSpPr/>
          <p:nvPr/>
        </p:nvCxnSpPr>
        <p:spPr>
          <a:xfrm>
            <a:off x="2561046" y="6160606"/>
            <a:ext cx="1336040" cy="33365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/>
          <p:cNvCxnSpPr>
            <a:endCxn id="13" idx="1"/>
          </p:cNvCxnSpPr>
          <p:nvPr/>
        </p:nvCxnSpPr>
        <p:spPr>
          <a:xfrm>
            <a:off x="2561046" y="1919777"/>
            <a:ext cx="965200" cy="0"/>
          </a:xfrm>
          <a:prstGeom prst="line">
            <a:avLst/>
          </a:prstGeom>
          <a:ln w="76200">
            <a:solidFill>
              <a:srgbClr val="FFC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標題 1"/>
          <p:cNvSpPr txBox="1">
            <a:spLocks/>
          </p:cNvSpPr>
          <p:nvPr/>
        </p:nvSpPr>
        <p:spPr>
          <a:xfrm>
            <a:off x="2561046" y="3845058"/>
            <a:ext cx="1584597" cy="1276901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sz="4400" kern="1200" spc="1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</a:defRPr>
            </a:lvl1pPr>
          </a:lstStyle>
          <a:p>
            <a:r>
              <a:rPr lang="zh-TW" altLang="en-US" sz="3200" dirty="0" smtClean="0"/>
              <a:t>重複做哪些動作</a:t>
            </a:r>
            <a:r>
              <a:rPr lang="en-US" altLang="zh-TW" sz="3200" dirty="0" smtClean="0"/>
              <a:t>?</a:t>
            </a:r>
            <a:endParaRPr lang="zh-TW" altLang="en-US" sz="3200" dirty="0"/>
          </a:p>
        </p:txBody>
      </p:sp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val="313483989"/>
              </p:ext>
            </p:extLst>
          </p:nvPr>
        </p:nvGraphicFramePr>
        <p:xfrm>
          <a:off x="2886710" y="3402877"/>
          <a:ext cx="5396049" cy="3039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7" name="文字方塊 26"/>
          <p:cNvSpPr txBox="1"/>
          <p:nvPr/>
        </p:nvSpPr>
        <p:spPr>
          <a:xfrm>
            <a:off x="10621478" y="548438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表示條件</a:t>
            </a:r>
            <a:endParaRPr lang="zh-TW" altLang="en-US" sz="2800" dirty="0"/>
          </a:p>
        </p:txBody>
      </p:sp>
      <p:sp>
        <p:nvSpPr>
          <p:cNvPr id="28" name="流程圖: 決策 27"/>
          <p:cNvSpPr/>
          <p:nvPr/>
        </p:nvSpPr>
        <p:spPr>
          <a:xfrm>
            <a:off x="8869679" y="476031"/>
            <a:ext cx="1610360" cy="595627"/>
          </a:xfrm>
          <a:prstGeom prst="flowChartDecisi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093991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7" grpId="0"/>
      <p:bldP spid="2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chemeClr val="tx2">
                    <a:lumMod val="90000"/>
                  </a:schemeClr>
                </a:solidFill>
              </a:rPr>
              <a:t>(3)</a:t>
            </a:r>
            <a:r>
              <a:rPr lang="zh-TW" altLang="en-US" dirty="0" smtClean="0">
                <a:solidFill>
                  <a:schemeClr val="tx2">
                    <a:lumMod val="90000"/>
                  </a:schemeClr>
                </a:solidFill>
              </a:rPr>
              <a:t>選擇結構：如果</a:t>
            </a:r>
            <a:endParaRPr lang="zh-TW" altLang="en-US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17478" y="1523009"/>
            <a:ext cx="5216722" cy="1949534"/>
          </a:xfrm>
        </p:spPr>
        <p:txBody>
          <a:bodyPr>
            <a:normAutofit lnSpcReduction="10000"/>
          </a:bodyPr>
          <a:lstStyle/>
          <a:p>
            <a:r>
              <a:rPr lang="en-US" altLang="zh-TW" dirty="0" err="1" smtClean="0"/>
              <a:t>Lesson11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Level2~5</a:t>
            </a:r>
            <a:endParaRPr lang="en-US" altLang="zh-TW" dirty="0" smtClean="0"/>
          </a:p>
          <a:p>
            <a:r>
              <a:rPr lang="en-US" altLang="zh-TW" dirty="0" err="1"/>
              <a:t>Lesson11</a:t>
            </a:r>
            <a:r>
              <a:rPr lang="en-US" altLang="zh-TW" dirty="0"/>
              <a:t> </a:t>
            </a:r>
            <a:r>
              <a:rPr lang="en-US" altLang="zh-TW" dirty="0" err="1" smtClean="0"/>
              <a:t>Level9</a:t>
            </a:r>
            <a:endParaRPr lang="en-US" altLang="zh-TW" dirty="0" smtClean="0"/>
          </a:p>
          <a:p>
            <a:r>
              <a:rPr lang="zh-TW" altLang="en-US" dirty="0" smtClean="0"/>
              <a:t>以上二者不同在哪裡</a:t>
            </a:r>
            <a:r>
              <a:rPr lang="en-US" altLang="zh-TW" dirty="0" smtClean="0"/>
              <a:t>?</a:t>
            </a:r>
            <a:endParaRPr lang="en-US" altLang="en-US" dirty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2421" y="3996050"/>
            <a:ext cx="4329263" cy="2208807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5268" y="3821382"/>
            <a:ext cx="4372845" cy="299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839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將選擇結構畫成流程圖</a:t>
            </a:r>
            <a:endParaRPr lang="zh-TW" altLang="en-US" dirty="0"/>
          </a:p>
        </p:txBody>
      </p:sp>
      <p:sp>
        <p:nvSpPr>
          <p:cNvPr id="13" name="流程圖: 決策 12"/>
          <p:cNvSpPr/>
          <p:nvPr/>
        </p:nvSpPr>
        <p:spPr>
          <a:xfrm>
            <a:off x="1050027" y="3179160"/>
            <a:ext cx="2524198" cy="1005404"/>
          </a:xfrm>
          <a:prstGeom prst="flowChartDecisi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/>
              <a:t>在花朵上？</a:t>
            </a:r>
            <a:endParaRPr lang="zh-TW" altLang="en-US" sz="2400" dirty="0"/>
          </a:p>
        </p:txBody>
      </p:sp>
      <p:cxnSp>
        <p:nvCxnSpPr>
          <p:cNvPr id="14" name="直線單箭頭接點 13"/>
          <p:cNvCxnSpPr>
            <a:stCxn id="13" idx="2"/>
            <a:endCxn id="21" idx="0"/>
          </p:cNvCxnSpPr>
          <p:nvPr/>
        </p:nvCxnSpPr>
        <p:spPr>
          <a:xfrm flipH="1">
            <a:off x="2288547" y="4184564"/>
            <a:ext cx="23579" cy="692694"/>
          </a:xfrm>
          <a:prstGeom prst="straightConnector1">
            <a:avLst/>
          </a:prstGeom>
          <a:ln w="76200" cap="flat" cmpd="sng" algn="ctr">
            <a:solidFill>
              <a:srgbClr val="FFC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直線單箭頭接點 14"/>
          <p:cNvCxnSpPr/>
          <p:nvPr/>
        </p:nvCxnSpPr>
        <p:spPr>
          <a:xfrm flipH="1">
            <a:off x="2626695" y="6261631"/>
            <a:ext cx="1703313" cy="0"/>
          </a:xfrm>
          <a:prstGeom prst="straightConnector1">
            <a:avLst/>
          </a:prstGeom>
          <a:ln w="76200" cap="flat" cmpd="sng" algn="ctr">
            <a:solidFill>
              <a:srgbClr val="FFC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直線接點 15"/>
          <p:cNvCxnSpPr>
            <a:stCxn id="13" idx="3"/>
          </p:cNvCxnSpPr>
          <p:nvPr/>
        </p:nvCxnSpPr>
        <p:spPr>
          <a:xfrm>
            <a:off x="3574225" y="3681862"/>
            <a:ext cx="807638" cy="0"/>
          </a:xfrm>
          <a:prstGeom prst="line">
            <a:avLst/>
          </a:prstGeom>
          <a:ln w="7620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7" name="文字方塊 16"/>
          <p:cNvSpPr txBox="1"/>
          <p:nvPr/>
        </p:nvSpPr>
        <p:spPr>
          <a:xfrm>
            <a:off x="994229" y="4339812"/>
            <a:ext cx="1262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/>
              <a:t>ＹＥＳ</a:t>
            </a:r>
            <a:endParaRPr lang="zh-TW" altLang="en-US" sz="2400" dirty="0"/>
          </a:p>
        </p:txBody>
      </p:sp>
      <p:sp>
        <p:nvSpPr>
          <p:cNvPr id="18" name="文字方塊 17"/>
          <p:cNvSpPr txBox="1"/>
          <p:nvPr/>
        </p:nvSpPr>
        <p:spPr>
          <a:xfrm>
            <a:off x="3478351" y="3179160"/>
            <a:ext cx="1262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/>
              <a:t>ＮＯ</a:t>
            </a:r>
            <a:endParaRPr lang="zh-TW" altLang="en-US" sz="2400" dirty="0"/>
          </a:p>
        </p:txBody>
      </p:sp>
      <p:sp>
        <p:nvSpPr>
          <p:cNvPr id="21" name="矩形 20"/>
          <p:cNvSpPr/>
          <p:nvPr/>
        </p:nvSpPr>
        <p:spPr>
          <a:xfrm>
            <a:off x="1532421" y="4877258"/>
            <a:ext cx="1512251" cy="6205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/>
              <a:t>採集花蜜</a:t>
            </a:r>
            <a:endParaRPr lang="zh-TW" altLang="en-US" sz="2400" dirty="0"/>
          </a:p>
        </p:txBody>
      </p:sp>
      <p:sp>
        <p:nvSpPr>
          <p:cNvPr id="19" name="文字方塊 18"/>
          <p:cNvSpPr txBox="1"/>
          <p:nvPr/>
        </p:nvSpPr>
        <p:spPr>
          <a:xfrm>
            <a:off x="10482243" y="3803447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表示條件</a:t>
            </a:r>
            <a:endParaRPr lang="zh-TW" altLang="en-US" sz="2800" dirty="0"/>
          </a:p>
        </p:txBody>
      </p:sp>
      <p:sp>
        <p:nvSpPr>
          <p:cNvPr id="20" name="流程圖: 決策 19"/>
          <p:cNvSpPr/>
          <p:nvPr/>
        </p:nvSpPr>
        <p:spPr>
          <a:xfrm>
            <a:off x="10449668" y="3086235"/>
            <a:ext cx="1610360" cy="595627"/>
          </a:xfrm>
          <a:prstGeom prst="flowChartDecisi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2800" dirty="0"/>
          </a:p>
        </p:txBody>
      </p:sp>
      <p:pic>
        <p:nvPicPr>
          <p:cNvPr id="25" name="圖片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538" y="1542051"/>
            <a:ext cx="2780862" cy="1418807"/>
          </a:xfrm>
          <a:prstGeom prst="rect">
            <a:avLst/>
          </a:prstGeom>
        </p:spPr>
      </p:pic>
      <p:cxnSp>
        <p:nvCxnSpPr>
          <p:cNvPr id="26" name="直線單箭頭接點 25"/>
          <p:cNvCxnSpPr>
            <a:stCxn id="21" idx="2"/>
          </p:cNvCxnSpPr>
          <p:nvPr/>
        </p:nvCxnSpPr>
        <p:spPr>
          <a:xfrm>
            <a:off x="2288547" y="5497856"/>
            <a:ext cx="11789" cy="691698"/>
          </a:xfrm>
          <a:prstGeom prst="straightConnector1">
            <a:avLst/>
          </a:prstGeom>
          <a:ln w="76200" cap="flat" cmpd="sng" algn="ctr">
            <a:solidFill>
              <a:srgbClr val="FFC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7" name="圖片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1776" y="1263224"/>
            <a:ext cx="2739989" cy="1874729"/>
          </a:xfrm>
          <a:prstGeom prst="rect">
            <a:avLst/>
          </a:prstGeom>
        </p:spPr>
      </p:pic>
      <p:cxnSp>
        <p:nvCxnSpPr>
          <p:cNvPr id="42" name="直線接點 41"/>
          <p:cNvCxnSpPr/>
          <p:nvPr/>
        </p:nvCxnSpPr>
        <p:spPr>
          <a:xfrm flipH="1">
            <a:off x="4330008" y="3681862"/>
            <a:ext cx="344" cy="2579769"/>
          </a:xfrm>
          <a:prstGeom prst="line">
            <a:avLst/>
          </a:prstGeom>
          <a:ln w="7620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8" name="橢圓 47"/>
          <p:cNvSpPr/>
          <p:nvPr/>
        </p:nvSpPr>
        <p:spPr>
          <a:xfrm>
            <a:off x="1989189" y="6118454"/>
            <a:ext cx="598714" cy="5987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流程圖: 決策 48"/>
          <p:cNvSpPr/>
          <p:nvPr/>
        </p:nvSpPr>
        <p:spPr>
          <a:xfrm>
            <a:off x="6127911" y="3238038"/>
            <a:ext cx="2524198" cy="1005404"/>
          </a:xfrm>
          <a:prstGeom prst="flowChartDecisi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/>
              <a:t>在花朵上？</a:t>
            </a:r>
            <a:endParaRPr lang="zh-TW" altLang="en-US" sz="2400" dirty="0"/>
          </a:p>
        </p:txBody>
      </p:sp>
      <p:cxnSp>
        <p:nvCxnSpPr>
          <p:cNvPr id="50" name="直線單箭頭接點 49"/>
          <p:cNvCxnSpPr>
            <a:stCxn id="49" idx="2"/>
            <a:endCxn id="55" idx="0"/>
          </p:cNvCxnSpPr>
          <p:nvPr/>
        </p:nvCxnSpPr>
        <p:spPr>
          <a:xfrm flipH="1">
            <a:off x="7366431" y="4243442"/>
            <a:ext cx="23579" cy="692694"/>
          </a:xfrm>
          <a:prstGeom prst="straightConnector1">
            <a:avLst/>
          </a:prstGeom>
          <a:ln w="76200" cap="flat" cmpd="sng" algn="ctr">
            <a:solidFill>
              <a:srgbClr val="FFC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1" name="直線單箭頭接點 50"/>
          <p:cNvCxnSpPr/>
          <p:nvPr/>
        </p:nvCxnSpPr>
        <p:spPr>
          <a:xfrm flipH="1" flipV="1">
            <a:off x="7641771" y="6400800"/>
            <a:ext cx="1873747" cy="17011"/>
          </a:xfrm>
          <a:prstGeom prst="straightConnector1">
            <a:avLst/>
          </a:prstGeom>
          <a:ln w="76200" cap="flat" cmpd="sng" algn="ctr">
            <a:solidFill>
              <a:srgbClr val="FFC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2" name="直線接點 51"/>
          <p:cNvCxnSpPr>
            <a:stCxn id="49" idx="3"/>
          </p:cNvCxnSpPr>
          <p:nvPr/>
        </p:nvCxnSpPr>
        <p:spPr>
          <a:xfrm>
            <a:off x="8652109" y="3740740"/>
            <a:ext cx="851620" cy="0"/>
          </a:xfrm>
          <a:prstGeom prst="line">
            <a:avLst/>
          </a:prstGeom>
          <a:ln w="7620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53" name="文字方塊 52"/>
          <p:cNvSpPr txBox="1"/>
          <p:nvPr/>
        </p:nvSpPr>
        <p:spPr>
          <a:xfrm>
            <a:off x="6072113" y="4398690"/>
            <a:ext cx="1262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/>
              <a:t>ＹＥＳ</a:t>
            </a:r>
            <a:endParaRPr lang="zh-TW" altLang="en-US" sz="2400" dirty="0"/>
          </a:p>
        </p:txBody>
      </p:sp>
      <p:sp>
        <p:nvSpPr>
          <p:cNvPr id="54" name="文字方塊 53"/>
          <p:cNvSpPr txBox="1"/>
          <p:nvPr/>
        </p:nvSpPr>
        <p:spPr>
          <a:xfrm>
            <a:off x="8556235" y="3238038"/>
            <a:ext cx="1262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/>
              <a:t>ＮＯ</a:t>
            </a:r>
            <a:endParaRPr lang="zh-TW" altLang="en-US" sz="2400" dirty="0"/>
          </a:p>
        </p:txBody>
      </p:sp>
      <p:sp>
        <p:nvSpPr>
          <p:cNvPr id="55" name="矩形 54"/>
          <p:cNvSpPr/>
          <p:nvPr/>
        </p:nvSpPr>
        <p:spPr>
          <a:xfrm>
            <a:off x="6610305" y="4936136"/>
            <a:ext cx="1512251" cy="6205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/>
              <a:t>採集花蜜</a:t>
            </a:r>
            <a:endParaRPr lang="zh-TW" altLang="en-US" sz="2400" dirty="0"/>
          </a:p>
        </p:txBody>
      </p:sp>
      <p:cxnSp>
        <p:nvCxnSpPr>
          <p:cNvPr id="56" name="直線單箭頭接點 55"/>
          <p:cNvCxnSpPr>
            <a:stCxn id="55" idx="2"/>
          </p:cNvCxnSpPr>
          <p:nvPr/>
        </p:nvCxnSpPr>
        <p:spPr>
          <a:xfrm>
            <a:off x="7366431" y="5556734"/>
            <a:ext cx="11789" cy="691698"/>
          </a:xfrm>
          <a:prstGeom prst="straightConnector1">
            <a:avLst/>
          </a:prstGeom>
          <a:ln w="76200" cap="flat" cmpd="sng" algn="ctr">
            <a:solidFill>
              <a:srgbClr val="FFC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7" name="直線接點 56"/>
          <p:cNvCxnSpPr/>
          <p:nvPr/>
        </p:nvCxnSpPr>
        <p:spPr>
          <a:xfrm>
            <a:off x="9515518" y="5542718"/>
            <a:ext cx="0" cy="875093"/>
          </a:xfrm>
          <a:prstGeom prst="line">
            <a:avLst/>
          </a:prstGeom>
          <a:ln w="7620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58" name="橢圓 57"/>
          <p:cNvSpPr/>
          <p:nvPr/>
        </p:nvSpPr>
        <p:spPr>
          <a:xfrm>
            <a:off x="7067073" y="6177332"/>
            <a:ext cx="598714" cy="5987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9" name="矩形 58"/>
          <p:cNvSpPr/>
          <p:nvPr/>
        </p:nvSpPr>
        <p:spPr>
          <a:xfrm>
            <a:off x="8759393" y="4922120"/>
            <a:ext cx="1512251" cy="6205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/>
              <a:t>釀造蜂蜜</a:t>
            </a:r>
            <a:endParaRPr lang="zh-TW" altLang="en-US" sz="2400" dirty="0"/>
          </a:p>
        </p:txBody>
      </p:sp>
      <p:cxnSp>
        <p:nvCxnSpPr>
          <p:cNvPr id="69" name="直線單箭頭接點 68"/>
          <p:cNvCxnSpPr>
            <a:endCxn id="59" idx="0"/>
          </p:cNvCxnSpPr>
          <p:nvPr/>
        </p:nvCxnSpPr>
        <p:spPr>
          <a:xfrm>
            <a:off x="9503729" y="3731215"/>
            <a:ext cx="11790" cy="1190905"/>
          </a:xfrm>
          <a:prstGeom prst="straightConnector1">
            <a:avLst/>
          </a:prstGeom>
          <a:ln w="76200" cap="flat" cmpd="sng" algn="ctr">
            <a:solidFill>
              <a:srgbClr val="FFC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917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總結：教學流程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3866573"/>
              </p:ext>
            </p:extLst>
          </p:nvPr>
        </p:nvGraphicFramePr>
        <p:xfrm>
          <a:off x="109515" y="854748"/>
          <a:ext cx="12033930" cy="62052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3139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08CD967-5B17-4F88-B373-8220C390E3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2FC6EAB-977C-4ED5-BD8B-28FABB1B68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EE0689A-16FF-41FA-948B-CAB31A965E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2B1AD3D-262E-4752-B4F3-75B4D63779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A28E6DC-78E2-4799-9680-3DB24A6BC7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4740FD2-4473-463E-86AC-F2446C668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68C81CA-D29C-4812-9AC7-3EABD2FF21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05DBEEE-E3D8-4C56-9B8B-176EDCC340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CC23065-EB91-4F8A-9787-7308106D55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D5351EF-D0B0-4B12-AB4A-BABF9C90AA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1F7C4F-FAF1-49C1-82B8-2DA2A70E71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3434015831"/>
              </p:ext>
            </p:extLst>
          </p:nvPr>
        </p:nvGraphicFramePr>
        <p:xfrm>
          <a:off x="1201478" y="-1275907"/>
          <a:ext cx="9314121" cy="48059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806230875"/>
              </p:ext>
            </p:extLst>
          </p:nvPr>
        </p:nvGraphicFramePr>
        <p:xfrm>
          <a:off x="3062177" y="2232837"/>
          <a:ext cx="5794744" cy="4167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向左箭號 1"/>
          <p:cNvSpPr/>
          <p:nvPr/>
        </p:nvSpPr>
        <p:spPr>
          <a:xfrm>
            <a:off x="5858538" y="4688958"/>
            <a:ext cx="1244011" cy="829340"/>
          </a:xfrm>
          <a:prstGeom prst="lef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重點</a:t>
            </a:r>
            <a:endParaRPr lang="zh-TW" altLang="en-US" dirty="0"/>
          </a:p>
        </p:txBody>
      </p:sp>
      <p:sp>
        <p:nvSpPr>
          <p:cNvPr id="6" name="向左箭號 5"/>
          <p:cNvSpPr/>
          <p:nvPr/>
        </p:nvSpPr>
        <p:spPr>
          <a:xfrm>
            <a:off x="4894519" y="3902148"/>
            <a:ext cx="1244011" cy="829340"/>
          </a:xfrm>
          <a:prstGeom prst="lef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看得懂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10301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2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34708" y="-244549"/>
            <a:ext cx="12077254" cy="937491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過去電腦課跟現在，「學習內容」哪裡差異最大？</a:t>
            </a:r>
            <a:endParaRPr lang="zh-TW" altLang="en-US" sz="3200" dirty="0"/>
          </a:p>
        </p:txBody>
      </p:sp>
      <p:pic>
        <p:nvPicPr>
          <p:cNvPr id="5" name="內容版面配置區 3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66" t="7086" r="13652" b="6210"/>
          <a:stretch/>
        </p:blipFill>
        <p:spPr>
          <a:xfrm>
            <a:off x="2220271" y="833929"/>
            <a:ext cx="8001958" cy="5939009"/>
          </a:xfrm>
        </p:spPr>
      </p:pic>
    </p:spTree>
    <p:extLst>
      <p:ext uri="{BB962C8B-B14F-4D97-AF65-F5344CB8AC3E}">
        <p14:creationId xmlns:p14="http://schemas.microsoft.com/office/powerpoint/2010/main" val="791482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圓柱 1"/>
          <p:cNvSpPr/>
          <p:nvPr/>
        </p:nvSpPr>
        <p:spPr>
          <a:xfrm>
            <a:off x="3997842" y="2328530"/>
            <a:ext cx="3785190" cy="247738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4800" dirty="0" smtClean="0"/>
              <a:t>演算法</a:t>
            </a:r>
            <a:endParaRPr lang="zh-TW" altLang="zh-TW" sz="4800" dirty="0"/>
          </a:p>
        </p:txBody>
      </p:sp>
      <p:sp>
        <p:nvSpPr>
          <p:cNvPr id="3" name="流程圖: 程序 2"/>
          <p:cNvSpPr/>
          <p:nvPr/>
        </p:nvSpPr>
        <p:spPr>
          <a:xfrm>
            <a:off x="1020727" y="627321"/>
            <a:ext cx="1307804" cy="5635256"/>
          </a:xfrm>
          <a:prstGeom prst="flowChartProcess">
            <a:avLst/>
          </a:prstGeom>
          <a:solidFill>
            <a:srgbClr val="FA6E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>
              <a:lnSpc>
                <a:spcPts val="7200"/>
              </a:lnSpc>
            </a:pPr>
            <a:r>
              <a:rPr lang="zh-TW" altLang="en-US" sz="4800" dirty="0"/>
              <a:t>可對應</a:t>
            </a:r>
            <a:r>
              <a:rPr lang="zh-TW" altLang="zh-TW" sz="4800" dirty="0"/>
              <a:t>運算思維</a:t>
            </a:r>
          </a:p>
          <a:p>
            <a:pPr algn="ctr"/>
            <a:endParaRPr lang="zh-TW" altLang="en-US" dirty="0"/>
          </a:p>
        </p:txBody>
      </p:sp>
      <p:sp>
        <p:nvSpPr>
          <p:cNvPr id="7" name="流程圖: 程序 6"/>
          <p:cNvSpPr/>
          <p:nvPr/>
        </p:nvSpPr>
        <p:spPr>
          <a:xfrm>
            <a:off x="9955620" y="627321"/>
            <a:ext cx="1307804" cy="5635256"/>
          </a:xfrm>
          <a:prstGeom prst="flowChartProcess">
            <a:avLst/>
          </a:prstGeom>
          <a:solidFill>
            <a:srgbClr val="FA6E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>
              <a:lnSpc>
                <a:spcPts val="7200"/>
              </a:lnSpc>
            </a:pPr>
            <a:r>
              <a:rPr lang="zh-TW" altLang="en-US" sz="4800" dirty="0" smtClean="0"/>
              <a:t>可促進核心素養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74372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問題解析：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96566" y="846303"/>
            <a:ext cx="6253220" cy="515161"/>
          </a:xfrm>
        </p:spPr>
        <p:txBody>
          <a:bodyPr>
            <a:normAutofit/>
          </a:bodyPr>
          <a:lstStyle/>
          <a:p>
            <a:r>
              <a:rPr lang="zh-TW" altLang="en-US" sz="2800" dirty="0" smtClean="0"/>
              <a:t>將問題拆解成較小、較容易處理的部分</a:t>
            </a:r>
            <a:endParaRPr lang="en-US" altLang="zh-TW" sz="2800" dirty="0" smtClean="0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767290" y="2019956"/>
            <a:ext cx="6228933" cy="4497802"/>
          </a:xfrm>
          <a:prstGeom prst="rect">
            <a:avLst/>
          </a:prstGeom>
        </p:spPr>
        <p:txBody>
          <a:bodyPr vert="horz" lIns="0" tIns="45720" rIns="0" bIns="45720" rtlCol="0">
            <a:normAutofit fontScale="925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Font typeface="Calibri" panose="020F0502020204030204" pitchFamily="34" charset="0"/>
              <a:buNone/>
            </a:pPr>
            <a:r>
              <a:rPr lang="zh-TW" altLang="en-US" sz="32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康軒七上：聖誕節時，小潔全家到餐廳用餐，聖誕套餐每人特價</a:t>
            </a:r>
            <a:r>
              <a:rPr lang="en-US" altLang="zh-TW" sz="32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199 </a:t>
            </a:r>
            <a:r>
              <a:rPr lang="zh-TW" altLang="en-US" sz="32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元，消費金額滿</a:t>
            </a:r>
            <a:r>
              <a:rPr lang="en-US" altLang="zh-TW" sz="32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500 </a:t>
            </a:r>
            <a:r>
              <a:rPr lang="zh-TW" altLang="en-US" sz="32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元再享</a:t>
            </a:r>
            <a:r>
              <a:rPr lang="en-US" altLang="zh-TW" sz="32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9 </a:t>
            </a:r>
            <a:r>
              <a:rPr lang="zh-TW" altLang="en-US" sz="32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折優惠。若小潔全家都用餐，共要花費多少元呢？</a:t>
            </a:r>
            <a:endParaRPr lang="zh-TW" altLang="en-US" sz="3200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930635" y="3073661"/>
            <a:ext cx="2986716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線上問卷</a:t>
            </a:r>
            <a:endParaRPr lang="en-US" altLang="zh-TW" sz="54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r>
              <a:rPr lang="en-US" altLang="zh-TW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Sli.do</a:t>
            </a:r>
          </a:p>
          <a:p>
            <a:pPr algn="ctr"/>
            <a:r>
              <a:rPr lang="en-US" altLang="zh-TW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#1985561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0289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8014206" y="6392975"/>
            <a:ext cx="4167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引用自臺灣師範大學李忠謀教授</a:t>
            </a:r>
            <a:endParaRPr lang="zh-TW" altLang="en-US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1573620" y="0"/>
            <a:ext cx="9250324" cy="6121327"/>
            <a:chOff x="2296632" y="367341"/>
            <a:chExt cx="7995683" cy="5207808"/>
          </a:xfrm>
        </p:grpSpPr>
        <p:pic>
          <p:nvPicPr>
            <p:cNvPr id="2" name="內容版面配置區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96632" y="367341"/>
              <a:ext cx="7368362" cy="5207808"/>
            </a:xfrm>
            <a:prstGeom prst="rect">
              <a:avLst/>
            </a:prstGeom>
          </p:spPr>
        </p:pic>
        <p:sp>
          <p:nvSpPr>
            <p:cNvPr id="4" name="流程圖: 程序 3"/>
            <p:cNvSpPr/>
            <p:nvPr/>
          </p:nvSpPr>
          <p:spPr>
            <a:xfrm>
              <a:off x="9037673" y="510363"/>
              <a:ext cx="1254642" cy="1063255"/>
            </a:xfrm>
            <a:prstGeom prst="flowChartProcess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73876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60281" y="244549"/>
            <a:ext cx="9146383" cy="1031358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教學策略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8556504"/>
              </p:ext>
            </p:extLst>
          </p:nvPr>
        </p:nvGraphicFramePr>
        <p:xfrm>
          <a:off x="146063" y="967564"/>
          <a:ext cx="9707526" cy="50610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1672883563"/>
              </p:ext>
            </p:extLst>
          </p:nvPr>
        </p:nvGraphicFramePr>
        <p:xfrm>
          <a:off x="6418520" y="3997841"/>
          <a:ext cx="5656522" cy="1201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26546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14DEE46-3954-4977-8954-0ED8B3633E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DA97D7C-0357-4ECD-8AE9-DE58B087B7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795568-6D0A-405C-A42B-8DB2960AF3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71D78C-2B33-45E0-9505-1BA4C344A0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Graphic spid="7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複習：人負責思考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/>
          </p:nvPr>
        </p:nvGraphicFramePr>
        <p:xfrm>
          <a:off x="2849315" y="1400491"/>
          <a:ext cx="9073253" cy="2042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平行四邊形 4"/>
          <p:cNvSpPr/>
          <p:nvPr/>
        </p:nvSpPr>
        <p:spPr>
          <a:xfrm>
            <a:off x="2546092" y="4692073"/>
            <a:ext cx="2746344" cy="1452212"/>
          </a:xfrm>
          <a:prstGeom prst="parallelogram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/>
              <a:t>找出輸入哪些資料</a:t>
            </a:r>
            <a:endParaRPr lang="zh-TW" altLang="en-US" sz="3200" dirty="0"/>
          </a:p>
        </p:txBody>
      </p:sp>
      <p:sp>
        <p:nvSpPr>
          <p:cNvPr id="7" name="矩形 6"/>
          <p:cNvSpPr/>
          <p:nvPr/>
        </p:nvSpPr>
        <p:spPr>
          <a:xfrm>
            <a:off x="6018227" y="4748677"/>
            <a:ext cx="2604655" cy="133900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/>
              <a:t>設計處理的方法</a:t>
            </a:r>
            <a:endParaRPr lang="zh-TW" altLang="en-US" sz="3200" dirty="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9346" y="1517975"/>
            <a:ext cx="2699969" cy="1548661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0460" y="4337630"/>
            <a:ext cx="1952898" cy="2114845"/>
          </a:xfrm>
          <a:prstGeom prst="rect">
            <a:avLst/>
          </a:prstGeom>
        </p:spPr>
      </p:pic>
      <p:sp>
        <p:nvSpPr>
          <p:cNvPr id="12" name="平行四邊形 11"/>
          <p:cNvSpPr/>
          <p:nvPr/>
        </p:nvSpPr>
        <p:spPr>
          <a:xfrm>
            <a:off x="9348674" y="4692073"/>
            <a:ext cx="2746344" cy="1452212"/>
          </a:xfrm>
          <a:prstGeom prst="parallelogram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/>
              <a:t>找出跟結果有關的資料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65837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 animBg="1"/>
      <p:bldP spid="7" grpId="0" animBg="1"/>
      <p:bldP spid="12" grpId="0" animBg="1"/>
    </p:bldLst>
  </p:timing>
</p:sld>
</file>

<file path=ppt/theme/theme1.xml><?xml version="1.0" encoding="utf-8"?>
<a:theme xmlns:a="http://schemas.openxmlformats.org/drawingml/2006/main" name="佈景主題-科技藍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佈景主題-科技藍" id="{3063D9B8-3824-42A9-A37F-C903DE10E1AF}" vid="{1116B5BF-2B50-4A4D-A380-CADFC8499240}"/>
    </a:ext>
  </a:extLst>
</a:theme>
</file>

<file path=ppt/theme/theme2.xml><?xml version="1.0" encoding="utf-8"?>
<a:theme xmlns:a="http://schemas.openxmlformats.org/drawingml/2006/main" name="回顧">
  <a:themeElements>
    <a:clrScheme name="回顧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回顧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顧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佈景主題-科技藍</Template>
  <TotalTime>1480</TotalTime>
  <Words>693</Words>
  <Application>Microsoft Office PowerPoint</Application>
  <PresentationFormat>寬螢幕</PresentationFormat>
  <Paragraphs>133</Paragraphs>
  <Slides>29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29</vt:i4>
      </vt:variant>
    </vt:vector>
  </HeadingPairs>
  <TitlesOfParts>
    <vt:vector size="40" baseType="lpstr">
      <vt:lpstr>Microsoft JhengHei UI</vt:lpstr>
      <vt:lpstr>微軟正黑體</vt:lpstr>
      <vt:lpstr>新細明體</vt:lpstr>
      <vt:lpstr>標楷體</vt:lpstr>
      <vt:lpstr>Arial</vt:lpstr>
      <vt:lpstr>Calibri</vt:lpstr>
      <vt:lpstr>Calibri Light</vt:lpstr>
      <vt:lpstr>Cambria</vt:lpstr>
      <vt:lpstr>Corbel</vt:lpstr>
      <vt:lpstr>佈景主題-科技藍</vt:lpstr>
      <vt:lpstr>回顧</vt:lpstr>
      <vt:lpstr>演算法</vt:lpstr>
      <vt:lpstr>說明</vt:lpstr>
      <vt:lpstr>PowerPoint 簡報</vt:lpstr>
      <vt:lpstr>過去電腦課跟現在，「學習內容」哪裡差異最大？</vt:lpstr>
      <vt:lpstr>PowerPoint 簡報</vt:lpstr>
      <vt:lpstr>問題解析：</vt:lpstr>
      <vt:lpstr>PowerPoint 簡報</vt:lpstr>
      <vt:lpstr>教學策略</vt:lpstr>
      <vt:lpstr>複習：人負責思考</vt:lpstr>
      <vt:lpstr>4-1、找出輸入、輸出的資料</vt:lpstr>
      <vt:lpstr>小藍本，先畫出以下表格</vt:lpstr>
      <vt:lpstr>EX1：結帳(cash) </vt:lpstr>
      <vt:lpstr>EX2：臺北等公車APP </vt:lpstr>
      <vt:lpstr>EX3：嗶學生證 </vt:lpstr>
      <vt:lpstr>牛刀小試</vt:lpstr>
      <vt:lpstr>練習1</vt:lpstr>
      <vt:lpstr>練習2</vt:lpstr>
      <vt:lpstr>學生大部份都OK</vt:lpstr>
      <vt:lpstr>當然也有需要加油的</vt:lpstr>
      <vt:lpstr>4-2、設計處理的方法</vt:lpstr>
      <vt:lpstr>處理的方法是指：</vt:lpstr>
      <vt:lpstr>4-3、流程控制</vt:lpstr>
      <vt:lpstr>(1)循序結構：有明確的先後順序</vt:lpstr>
      <vt:lpstr>將循序結構畫成流程圖</vt:lpstr>
      <vt:lpstr>(2)重複結構:迴圈</vt:lpstr>
      <vt:lpstr>將重複結構(迴圈)畫成流程圖</vt:lpstr>
      <vt:lpstr>(3)選擇結構：如果</vt:lpstr>
      <vt:lpstr>將選擇結構畫成流程圖</vt:lpstr>
      <vt:lpstr>總結：教學流程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直接使用電腦解決問題</dc:title>
  <dc:creator>tanx</dc:creator>
  <cp:lastModifiedBy>tanx</cp:lastModifiedBy>
  <cp:revision>237</cp:revision>
  <dcterms:created xsi:type="dcterms:W3CDTF">2020-04-29T14:30:02Z</dcterms:created>
  <dcterms:modified xsi:type="dcterms:W3CDTF">2022-06-10T09:26:38Z</dcterms:modified>
</cp:coreProperties>
</file>