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0" r:id="rId6"/>
    <p:sldId id="263" r:id="rId7"/>
    <p:sldId id="262" r:id="rId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05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CDEEF-F33E-429B-9F09-2050B82F20EA}" type="datetimeFigureOut">
              <a:rPr lang="zh-TW" altLang="en-US" smtClean="0"/>
              <a:t>2022/8/7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AA87-6860-4927-B6D7-2FD75553AF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5045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CDEEF-F33E-429B-9F09-2050B82F20EA}" type="datetimeFigureOut">
              <a:rPr lang="zh-TW" altLang="en-US" smtClean="0"/>
              <a:t>2022/8/7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AA87-6860-4927-B6D7-2FD75553AF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6754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CDEEF-F33E-429B-9F09-2050B82F20EA}" type="datetimeFigureOut">
              <a:rPr lang="zh-TW" altLang="en-US" smtClean="0"/>
              <a:t>2022/8/7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AA87-6860-4927-B6D7-2FD75553AF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8867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CDEEF-F33E-429B-9F09-2050B82F20EA}" type="datetimeFigureOut">
              <a:rPr lang="zh-TW" altLang="en-US" smtClean="0"/>
              <a:t>2022/8/7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AA87-6860-4927-B6D7-2FD75553AF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5488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CDEEF-F33E-429B-9F09-2050B82F20EA}" type="datetimeFigureOut">
              <a:rPr lang="zh-TW" altLang="en-US" smtClean="0"/>
              <a:t>2022/8/7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AA87-6860-4927-B6D7-2FD75553AF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7542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CDEEF-F33E-429B-9F09-2050B82F20EA}" type="datetimeFigureOut">
              <a:rPr lang="zh-TW" altLang="en-US" smtClean="0"/>
              <a:t>2022/8/7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AA87-6860-4927-B6D7-2FD75553AF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3819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CDEEF-F33E-429B-9F09-2050B82F20EA}" type="datetimeFigureOut">
              <a:rPr lang="zh-TW" altLang="en-US" smtClean="0"/>
              <a:t>2022/8/7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AA87-6860-4927-B6D7-2FD75553AF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6073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CDEEF-F33E-429B-9F09-2050B82F20EA}" type="datetimeFigureOut">
              <a:rPr lang="zh-TW" altLang="en-US" smtClean="0"/>
              <a:t>2022/8/7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AA87-6860-4927-B6D7-2FD75553AF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9860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CDEEF-F33E-429B-9F09-2050B82F20EA}" type="datetimeFigureOut">
              <a:rPr lang="zh-TW" altLang="en-US" smtClean="0"/>
              <a:t>2022/8/7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AA87-6860-4927-B6D7-2FD75553AF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2271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CDEEF-F33E-429B-9F09-2050B82F20EA}" type="datetimeFigureOut">
              <a:rPr lang="zh-TW" altLang="en-US" smtClean="0"/>
              <a:t>2022/8/7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AA87-6860-4927-B6D7-2FD75553AF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0368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CDEEF-F33E-429B-9F09-2050B82F20EA}" type="datetimeFigureOut">
              <a:rPr lang="zh-TW" altLang="en-US" smtClean="0"/>
              <a:t>2022/8/7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AA87-6860-4927-B6D7-2FD75553AF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7865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CDEEF-F33E-429B-9F09-2050B82F20EA}" type="datetimeFigureOut">
              <a:rPr lang="zh-TW" altLang="en-US" smtClean="0"/>
              <a:t>2022/8/7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EAA87-6860-4927-B6D7-2FD75553AF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2208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5429" y="342958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VR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專題製作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我愛我嘉</a:t>
            </a: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>
          <a:xfrm>
            <a:off x="1981200" y="2643182"/>
            <a:ext cx="8229600" cy="3482982"/>
          </a:xfrm>
        </p:spPr>
        <p:txBody>
          <a:bodyPr/>
          <a:lstStyle/>
          <a:p>
            <a:pPr algn="ctr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Ｏ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年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Ｏ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班  第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Ｏ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組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組長：    號 姓名：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組員：    號 姓名：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組員：    號 姓名：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組員：    號 姓名：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P</a:t>
            </a:r>
            <a:fld id="{ABA60383-0536-4B56-99E6-24746B77DA51}" type="slidenum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1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9876" y="60960"/>
            <a:ext cx="12086706" cy="6738852"/>
          </a:xfrm>
          <a:prstGeom prst="rect">
            <a:avLst/>
          </a:prstGeom>
          <a:noFill/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280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嘉義市特色介紹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828958" y="6203953"/>
            <a:ext cx="2133600" cy="365125"/>
          </a:xfrm>
        </p:spPr>
        <p:txBody>
          <a:bodyPr/>
          <a:lstStyle/>
          <a:p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P</a:t>
            </a:r>
            <a:fld id="{ABA60383-0536-4B56-99E6-24746B77DA51}" type="slidenum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2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04948" y="6134120"/>
            <a:ext cx="714380" cy="4286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發想</a:t>
            </a:r>
          </a:p>
        </p:txBody>
      </p:sp>
      <p:sp>
        <p:nvSpPr>
          <p:cNvPr id="12" name="矩形 11"/>
          <p:cNvSpPr/>
          <p:nvPr/>
        </p:nvSpPr>
        <p:spPr>
          <a:xfrm>
            <a:off x="8467020" y="6134120"/>
            <a:ext cx="1452572" cy="4286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分群</a:t>
            </a:r>
            <a:r>
              <a:rPr lang="en-US" altLang="zh-TW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&amp;</a:t>
            </a:r>
            <a:r>
              <a:rPr lang="zh-TW" altLang="en-US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收斂</a:t>
            </a:r>
          </a:p>
        </p:txBody>
      </p:sp>
      <p:sp>
        <p:nvSpPr>
          <p:cNvPr id="14" name="矩形 13"/>
          <p:cNvSpPr/>
          <p:nvPr/>
        </p:nvSpPr>
        <p:spPr>
          <a:xfrm>
            <a:off x="10491096" y="6134120"/>
            <a:ext cx="714380" cy="4286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聚焦</a:t>
            </a: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向右箭號 14"/>
          <p:cNvSpPr/>
          <p:nvPr/>
        </p:nvSpPr>
        <p:spPr>
          <a:xfrm>
            <a:off x="8050298" y="6241277"/>
            <a:ext cx="285752" cy="214314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向右箭號 16"/>
          <p:cNvSpPr/>
          <p:nvPr/>
        </p:nvSpPr>
        <p:spPr>
          <a:xfrm>
            <a:off x="10074376" y="6241277"/>
            <a:ext cx="285752" cy="214314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494353" y="588475"/>
            <a:ext cx="4251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每人至少發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想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個不分享可惜的嘉義特色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9876" y="60960"/>
            <a:ext cx="12086706" cy="6738852"/>
          </a:xfrm>
          <a:prstGeom prst="rect">
            <a:avLst/>
          </a:prstGeom>
          <a:noFill/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7585951" y="2054041"/>
            <a:ext cx="1500198" cy="571504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矩形 54"/>
          <p:cNvSpPr/>
          <p:nvPr/>
        </p:nvSpPr>
        <p:spPr>
          <a:xfrm>
            <a:off x="2107050" y="4211258"/>
            <a:ext cx="1500198" cy="571504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矩形 55"/>
          <p:cNvSpPr/>
          <p:nvPr/>
        </p:nvSpPr>
        <p:spPr>
          <a:xfrm>
            <a:off x="2107050" y="2067859"/>
            <a:ext cx="1500198" cy="571504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矩形 56"/>
          <p:cNvSpPr/>
          <p:nvPr/>
        </p:nvSpPr>
        <p:spPr>
          <a:xfrm>
            <a:off x="7585951" y="4194805"/>
            <a:ext cx="1500198" cy="571504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矩形 57"/>
          <p:cNvSpPr/>
          <p:nvPr/>
        </p:nvSpPr>
        <p:spPr>
          <a:xfrm>
            <a:off x="7738351" y="2206441"/>
            <a:ext cx="1500198" cy="571504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矩形 58"/>
          <p:cNvSpPr/>
          <p:nvPr/>
        </p:nvSpPr>
        <p:spPr>
          <a:xfrm>
            <a:off x="7890751" y="2358841"/>
            <a:ext cx="1500198" cy="571504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矩形 59"/>
          <p:cNvSpPr/>
          <p:nvPr/>
        </p:nvSpPr>
        <p:spPr>
          <a:xfrm>
            <a:off x="8043151" y="2511241"/>
            <a:ext cx="1500198" cy="571504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矩形 60"/>
          <p:cNvSpPr/>
          <p:nvPr/>
        </p:nvSpPr>
        <p:spPr>
          <a:xfrm>
            <a:off x="7738351" y="4347205"/>
            <a:ext cx="1500198" cy="571504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矩形 61"/>
          <p:cNvSpPr/>
          <p:nvPr/>
        </p:nvSpPr>
        <p:spPr>
          <a:xfrm>
            <a:off x="7890751" y="4499605"/>
            <a:ext cx="1500198" cy="571504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矩形 62"/>
          <p:cNvSpPr/>
          <p:nvPr/>
        </p:nvSpPr>
        <p:spPr>
          <a:xfrm>
            <a:off x="8043151" y="4652005"/>
            <a:ext cx="1500198" cy="571504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矩形 63"/>
          <p:cNvSpPr/>
          <p:nvPr/>
        </p:nvSpPr>
        <p:spPr>
          <a:xfrm>
            <a:off x="2259450" y="4363658"/>
            <a:ext cx="1500198" cy="571504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矩形 64"/>
          <p:cNvSpPr/>
          <p:nvPr/>
        </p:nvSpPr>
        <p:spPr>
          <a:xfrm>
            <a:off x="2411850" y="4516058"/>
            <a:ext cx="1500198" cy="571504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矩形 65"/>
          <p:cNvSpPr/>
          <p:nvPr/>
        </p:nvSpPr>
        <p:spPr>
          <a:xfrm>
            <a:off x="2564250" y="4668458"/>
            <a:ext cx="1500198" cy="571504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矩形 66"/>
          <p:cNvSpPr/>
          <p:nvPr/>
        </p:nvSpPr>
        <p:spPr>
          <a:xfrm>
            <a:off x="2259450" y="2220259"/>
            <a:ext cx="1500198" cy="571504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矩形 67"/>
          <p:cNvSpPr/>
          <p:nvPr/>
        </p:nvSpPr>
        <p:spPr>
          <a:xfrm>
            <a:off x="2411850" y="2372659"/>
            <a:ext cx="1500198" cy="571504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矩形 68"/>
          <p:cNvSpPr/>
          <p:nvPr/>
        </p:nvSpPr>
        <p:spPr>
          <a:xfrm>
            <a:off x="2564250" y="2525059"/>
            <a:ext cx="1500198" cy="571504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292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時程及任務規劃分工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075267"/>
              </p:ext>
            </p:extLst>
          </p:nvPr>
        </p:nvGraphicFramePr>
        <p:xfrm>
          <a:off x="1308201" y="1752080"/>
          <a:ext cx="9570056" cy="4534884"/>
        </p:xfrm>
        <a:graphic>
          <a:graphicData uri="http://schemas.openxmlformats.org/drawingml/2006/table">
            <a:tbl>
              <a:tblPr/>
              <a:tblGrid>
                <a:gridCol w="1146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39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3927">
                  <a:extLst>
                    <a:ext uri="{9D8B030D-6E8A-4147-A177-3AD203B41FA5}">
                      <a16:colId xmlns:a16="http://schemas.microsoft.com/office/drawing/2014/main" val="1652826563"/>
                    </a:ext>
                  </a:extLst>
                </a:gridCol>
                <a:gridCol w="1403928">
                  <a:extLst>
                    <a:ext uri="{9D8B030D-6E8A-4147-A177-3AD203B41FA5}">
                      <a16:colId xmlns:a16="http://schemas.microsoft.com/office/drawing/2014/main" val="3948528034"/>
                    </a:ext>
                  </a:extLst>
                </a:gridCol>
                <a:gridCol w="1403928">
                  <a:extLst>
                    <a:ext uri="{9D8B030D-6E8A-4147-A177-3AD203B41FA5}">
                      <a16:colId xmlns:a16="http://schemas.microsoft.com/office/drawing/2014/main" val="2843602017"/>
                    </a:ext>
                  </a:extLst>
                </a:gridCol>
                <a:gridCol w="1403927">
                  <a:extLst>
                    <a:ext uri="{9D8B030D-6E8A-4147-A177-3AD203B41FA5}">
                      <a16:colId xmlns:a16="http://schemas.microsoft.com/office/drawing/2014/main" val="3709107549"/>
                    </a:ext>
                  </a:extLst>
                </a:gridCol>
                <a:gridCol w="1403927">
                  <a:extLst>
                    <a:ext uri="{9D8B030D-6E8A-4147-A177-3AD203B41FA5}">
                      <a16:colId xmlns:a16="http://schemas.microsoft.com/office/drawing/2014/main" val="353946420"/>
                    </a:ext>
                  </a:extLst>
                </a:gridCol>
              </a:tblGrid>
              <a:tr h="71438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週次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5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307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任務規劃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　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438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週次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7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8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9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11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12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305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任務規劃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49876" y="60960"/>
            <a:ext cx="12086706" cy="6738852"/>
          </a:xfrm>
          <a:prstGeom prst="rect">
            <a:avLst/>
          </a:prstGeom>
          <a:noFill/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9811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場景大綱及簡單介紹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參考範例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直線圖說文字 1 4"/>
          <p:cNvSpPr/>
          <p:nvPr/>
        </p:nvSpPr>
        <p:spPr>
          <a:xfrm>
            <a:off x="3146905" y="1841618"/>
            <a:ext cx="2583714" cy="500066"/>
          </a:xfrm>
          <a:prstGeom prst="borderCallout1">
            <a:avLst>
              <a:gd name="adj1" fmla="val 54213"/>
              <a:gd name="adj2" fmla="val 200"/>
              <a:gd name="adj3" fmla="val 156794"/>
              <a:gd name="adj4" fmla="val -2375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1.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火車站、目的地選單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9876" y="60960"/>
            <a:ext cx="12086706" cy="6738852"/>
          </a:xfrm>
          <a:prstGeom prst="rect">
            <a:avLst/>
          </a:prstGeom>
          <a:noFill/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151703" y="6076528"/>
            <a:ext cx="5635743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WIN10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螢幕擷取快速鍵：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[Windows 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鍵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 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Shift 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 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44" y="2620162"/>
            <a:ext cx="3299326" cy="211353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3548" y="4251395"/>
            <a:ext cx="2617655" cy="163638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183" y="5149345"/>
            <a:ext cx="2357443" cy="1539146"/>
          </a:xfrm>
          <a:prstGeom prst="rect">
            <a:avLst/>
          </a:prstGeom>
        </p:spPr>
      </p:pic>
      <p:sp>
        <p:nvSpPr>
          <p:cNvPr id="13" name="直線圖說文字 1 12"/>
          <p:cNvSpPr/>
          <p:nvPr/>
        </p:nvSpPr>
        <p:spPr>
          <a:xfrm>
            <a:off x="518144" y="5002591"/>
            <a:ext cx="1249977" cy="500066"/>
          </a:xfrm>
          <a:prstGeom prst="borderCallout1">
            <a:avLst>
              <a:gd name="adj1" fmla="val 100779"/>
              <a:gd name="adj2" fmla="val 62629"/>
              <a:gd name="adj3" fmla="val 215853"/>
              <a:gd name="adj4" fmla="val 11593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2.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雞肉飯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869" y="3424333"/>
            <a:ext cx="3033731" cy="1645256"/>
          </a:xfrm>
          <a:prstGeom prst="rect">
            <a:avLst/>
          </a:prstGeom>
        </p:spPr>
      </p:pic>
      <p:sp>
        <p:nvSpPr>
          <p:cNvPr id="15" name="直線圖說文字 1 14"/>
          <p:cNvSpPr/>
          <p:nvPr/>
        </p:nvSpPr>
        <p:spPr>
          <a:xfrm>
            <a:off x="4918167" y="2595120"/>
            <a:ext cx="2607817" cy="500066"/>
          </a:xfrm>
          <a:prstGeom prst="borderCallout1">
            <a:avLst>
              <a:gd name="adj1" fmla="val 100779"/>
              <a:gd name="adj2" fmla="val 62629"/>
              <a:gd name="adj3" fmla="val 163608"/>
              <a:gd name="adj4" fmla="val 65002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噴水池與文化路夜市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7401" y="296285"/>
            <a:ext cx="3170428" cy="1788094"/>
          </a:xfrm>
          <a:prstGeom prst="rect">
            <a:avLst/>
          </a:prstGeom>
        </p:spPr>
      </p:pic>
      <p:sp>
        <p:nvSpPr>
          <p:cNvPr id="17" name="直線圖說文字 1 16"/>
          <p:cNvSpPr/>
          <p:nvPr/>
        </p:nvSpPr>
        <p:spPr>
          <a:xfrm>
            <a:off x="7042584" y="340676"/>
            <a:ext cx="1716936" cy="500066"/>
          </a:xfrm>
          <a:prstGeom prst="borderCallout1">
            <a:avLst>
              <a:gd name="adj1" fmla="val 100779"/>
              <a:gd name="adj2" fmla="val 62629"/>
              <a:gd name="adj3" fmla="val 181780"/>
              <a:gd name="adj4" fmla="val 10420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4.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開車逛蘭潭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0679" y="2412734"/>
            <a:ext cx="2535136" cy="1363839"/>
          </a:xfrm>
          <a:prstGeom prst="rect">
            <a:avLst/>
          </a:prstGeom>
        </p:spPr>
      </p:pic>
      <p:sp>
        <p:nvSpPr>
          <p:cNvPr id="19" name="直線圖說文字 1 18"/>
          <p:cNvSpPr/>
          <p:nvPr/>
        </p:nvSpPr>
        <p:spPr>
          <a:xfrm>
            <a:off x="6433623" y="1738364"/>
            <a:ext cx="1853008" cy="500066"/>
          </a:xfrm>
          <a:prstGeom prst="borderCallout1">
            <a:avLst>
              <a:gd name="adj1" fmla="val 98508"/>
              <a:gd name="adj2" fmla="val 55886"/>
              <a:gd name="adj3" fmla="val 259012"/>
              <a:gd name="adj4" fmla="val 14595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5.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蘭潭水舞表演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直線圖說文字 1 19"/>
          <p:cNvSpPr/>
          <p:nvPr/>
        </p:nvSpPr>
        <p:spPr>
          <a:xfrm>
            <a:off x="6222075" y="5305950"/>
            <a:ext cx="2115436" cy="500066"/>
          </a:xfrm>
          <a:prstGeom prst="borderCallout1">
            <a:avLst>
              <a:gd name="adj1" fmla="val -2574"/>
              <a:gd name="adj2" fmla="val 89295"/>
              <a:gd name="adj3" fmla="val -122601"/>
              <a:gd name="adj4" fmla="val 14332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6.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火車站與回饋單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3666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最有感的程式片段、場景及說明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151703" y="6076528"/>
            <a:ext cx="5635743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WIN10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螢幕擷取快速鍵：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[Windows 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鍵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 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Shift 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 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9876" y="60960"/>
            <a:ext cx="12086706" cy="6738852"/>
          </a:xfrm>
          <a:prstGeom prst="rect">
            <a:avLst/>
          </a:prstGeom>
          <a:noFill/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93513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省思與回饋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024429" y="571480"/>
            <a:ext cx="57821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心得感想、學到什麼、遇到的挑戰、難忘的經驗、程式還可調整修改的地方、未來可以運用在哪裡？</a:t>
            </a:r>
            <a:endParaRPr lang="en-US" altLang="zh-TW" sz="2000" b="1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至少</a:t>
            </a: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  <a:t>100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字</a:t>
            </a:r>
          </a:p>
        </p:txBody>
      </p:sp>
      <p:sp>
        <p:nvSpPr>
          <p:cNvPr id="5" name="矩形 4"/>
          <p:cNvSpPr/>
          <p:nvPr/>
        </p:nvSpPr>
        <p:spPr>
          <a:xfrm>
            <a:off x="49876" y="60960"/>
            <a:ext cx="12086706" cy="6738852"/>
          </a:xfrm>
          <a:prstGeom prst="rect">
            <a:avLst/>
          </a:prstGeom>
          <a:noFill/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0658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小組任務分工與比例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566686"/>
              </p:ext>
            </p:extLst>
          </p:nvPr>
        </p:nvGraphicFramePr>
        <p:xfrm>
          <a:off x="768474" y="1408114"/>
          <a:ext cx="10649509" cy="5212436"/>
        </p:xfrm>
        <a:graphic>
          <a:graphicData uri="http://schemas.openxmlformats.org/drawingml/2006/table">
            <a:tbl>
              <a:tblPr/>
              <a:tblGrid>
                <a:gridCol w="819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1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1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91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91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91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919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919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9193">
                  <a:extLst>
                    <a:ext uri="{9D8B030D-6E8A-4147-A177-3AD203B41FA5}">
                      <a16:colId xmlns:a16="http://schemas.microsoft.com/office/drawing/2014/main" val="2160956842"/>
                    </a:ext>
                  </a:extLst>
                </a:gridCol>
                <a:gridCol w="819193">
                  <a:extLst>
                    <a:ext uri="{9D8B030D-6E8A-4147-A177-3AD203B41FA5}">
                      <a16:colId xmlns:a16="http://schemas.microsoft.com/office/drawing/2014/main" val="7047495"/>
                    </a:ext>
                  </a:extLst>
                </a:gridCol>
                <a:gridCol w="819193">
                  <a:extLst>
                    <a:ext uri="{9D8B030D-6E8A-4147-A177-3AD203B41FA5}">
                      <a16:colId xmlns:a16="http://schemas.microsoft.com/office/drawing/2014/main" val="3489931982"/>
                    </a:ext>
                  </a:extLst>
                </a:gridCol>
                <a:gridCol w="81919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919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32620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　</a:t>
                      </a: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嘉義特色發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想分群收斂聚焦</a:t>
                      </a: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時程及任務規劃分工表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任務一</a:t>
                      </a: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任務二</a:t>
                      </a: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任務三</a:t>
                      </a: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任務四</a:t>
                      </a: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任務五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整合</a:t>
                      </a:r>
                      <a:endParaRPr lang="en-US" altLang="zh-TW" sz="1600" b="0" i="0" u="none" strike="noStrike" dirty="0" smtClean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 fontAlgn="ctr"/>
                      <a:r>
                        <a:rPr lang="zh-TW" altLang="en-US" sz="1600" b="0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任務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i="0" u="none" strike="noStrike" kern="1200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任務學習回饋單</a:t>
                      </a: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場景大綱及簡單介紹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最有感的程式</a:t>
                      </a:r>
                      <a:r>
                        <a:rPr lang="zh-TW" altLang="en-US" sz="1600" b="0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片段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、場景及</a:t>
                      </a:r>
                      <a:r>
                        <a:rPr lang="zh-TW" altLang="en-US" sz="1600" b="0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說明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省思與回饋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155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OOO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40%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　</a:t>
                      </a: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　</a:t>
                      </a: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　</a:t>
                      </a: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　</a:t>
                      </a: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　</a:t>
                      </a: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　</a:t>
                      </a: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　</a:t>
                      </a: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　</a:t>
                      </a: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　</a:t>
                      </a: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155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XXX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25%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　</a:t>
                      </a: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　</a:t>
                      </a: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　</a:t>
                      </a: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　</a:t>
                      </a: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　</a:t>
                      </a: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　</a:t>
                      </a: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　</a:t>
                      </a: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　</a:t>
                      </a: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1557">
                <a:tc>
                  <a:txBody>
                    <a:bodyPr/>
                    <a:lstStyle/>
                    <a:p>
                      <a:pPr algn="ctr" fontAlgn="ctr"/>
                      <a:r>
                        <a:rPr lang="el-GR" altLang="zh-TW" sz="1600" b="0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ΔΔΔ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25%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　</a:t>
                      </a: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　</a:t>
                      </a: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　</a:t>
                      </a: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　</a:t>
                      </a: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　</a:t>
                      </a: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　</a:t>
                      </a: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　</a:t>
                      </a: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　</a:t>
                      </a: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155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@@@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dirty="0" smtClean="0">
                          <a:solidFill>
                            <a:srgbClr val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10%</a:t>
                      </a:r>
                      <a:endParaRPr lang="zh-TW" altLang="en-US" sz="1600" b="0" i="0" u="none" strike="noStrike" dirty="0" smtClean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600" b="0" i="0" u="none" strike="noStrike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600" b="0" i="0" u="none" strike="noStrike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600" b="0" i="0" u="none" strike="noStrike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394" marR="6394" marT="6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849373"/>
                  </a:ext>
                </a:extLst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49876" y="60960"/>
            <a:ext cx="12086706" cy="6738852"/>
          </a:xfrm>
          <a:prstGeom prst="rect">
            <a:avLst/>
          </a:prstGeom>
          <a:noFill/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69302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261</Words>
  <Application>Microsoft Office PowerPoint</Application>
  <PresentationFormat>寬螢幕</PresentationFormat>
  <Paragraphs>97</Paragraphs>
  <Slides>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</vt:i4>
      </vt:variant>
    </vt:vector>
  </HeadingPairs>
  <TitlesOfParts>
    <vt:vector size="13" baseType="lpstr">
      <vt:lpstr>微軟正黑體</vt:lpstr>
      <vt:lpstr>新細明體</vt:lpstr>
      <vt:lpstr>Arial</vt:lpstr>
      <vt:lpstr>Calibri</vt:lpstr>
      <vt:lpstr>Calibri Light</vt:lpstr>
      <vt:lpstr>Office 佈景主題</vt:lpstr>
      <vt:lpstr>VR專題製作-我愛我嘉</vt:lpstr>
      <vt:lpstr>嘉義市特色介紹</vt:lpstr>
      <vt:lpstr>時程及任務規劃分工</vt:lpstr>
      <vt:lpstr>場景大綱及簡單介紹</vt:lpstr>
      <vt:lpstr>最有感的程式片段、場景及說明</vt:lpstr>
      <vt:lpstr>省思與回饋</vt:lpstr>
      <vt:lpstr>小組任務分工與比例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VR專題製作-我愛我嘉</dc:title>
  <dc:creator>USER</dc:creator>
  <cp:lastModifiedBy>USER</cp:lastModifiedBy>
  <cp:revision>23</cp:revision>
  <dcterms:created xsi:type="dcterms:W3CDTF">2022-08-04T09:23:52Z</dcterms:created>
  <dcterms:modified xsi:type="dcterms:W3CDTF">2022-08-07T08:11:07Z</dcterms:modified>
</cp:coreProperties>
</file>