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05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DEEF-F33E-429B-9F09-2050B82F20EA}" type="datetimeFigureOut">
              <a:rPr lang="zh-TW" altLang="en-US" smtClean="0"/>
              <a:t>2022/8/8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AA87-6860-4927-B6D7-2FD75553AF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5045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DEEF-F33E-429B-9F09-2050B82F20EA}" type="datetimeFigureOut">
              <a:rPr lang="zh-TW" altLang="en-US" smtClean="0"/>
              <a:t>2022/8/8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AA87-6860-4927-B6D7-2FD75553AF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6754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DEEF-F33E-429B-9F09-2050B82F20EA}" type="datetimeFigureOut">
              <a:rPr lang="zh-TW" altLang="en-US" smtClean="0"/>
              <a:t>2022/8/8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AA87-6860-4927-B6D7-2FD75553AF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8867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DEEF-F33E-429B-9F09-2050B82F20EA}" type="datetimeFigureOut">
              <a:rPr lang="zh-TW" altLang="en-US" smtClean="0"/>
              <a:t>2022/8/8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AA87-6860-4927-B6D7-2FD75553AF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5488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DEEF-F33E-429B-9F09-2050B82F20EA}" type="datetimeFigureOut">
              <a:rPr lang="zh-TW" altLang="en-US" smtClean="0"/>
              <a:t>2022/8/8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AA87-6860-4927-B6D7-2FD75553AF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7542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DEEF-F33E-429B-9F09-2050B82F20EA}" type="datetimeFigureOut">
              <a:rPr lang="zh-TW" altLang="en-US" smtClean="0"/>
              <a:t>2022/8/8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AA87-6860-4927-B6D7-2FD75553AF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3819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DEEF-F33E-429B-9F09-2050B82F20EA}" type="datetimeFigureOut">
              <a:rPr lang="zh-TW" altLang="en-US" smtClean="0"/>
              <a:t>2022/8/8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AA87-6860-4927-B6D7-2FD75553AF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6073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DEEF-F33E-429B-9F09-2050B82F20EA}" type="datetimeFigureOut">
              <a:rPr lang="zh-TW" altLang="en-US" smtClean="0"/>
              <a:t>2022/8/8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AA87-6860-4927-B6D7-2FD75553AF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9860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DEEF-F33E-429B-9F09-2050B82F20EA}" type="datetimeFigureOut">
              <a:rPr lang="zh-TW" altLang="en-US" smtClean="0"/>
              <a:t>2022/8/8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AA87-6860-4927-B6D7-2FD75553AF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2271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DEEF-F33E-429B-9F09-2050B82F20EA}" type="datetimeFigureOut">
              <a:rPr lang="zh-TW" altLang="en-US" smtClean="0"/>
              <a:t>2022/8/8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AA87-6860-4927-B6D7-2FD75553AF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036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DEEF-F33E-429B-9F09-2050B82F20EA}" type="datetimeFigureOut">
              <a:rPr lang="zh-TW" altLang="en-US" smtClean="0"/>
              <a:t>2022/8/8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AA87-6860-4927-B6D7-2FD75553AF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7865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CDEEF-F33E-429B-9F09-2050B82F20EA}" type="datetimeFigureOut">
              <a:rPr lang="zh-TW" altLang="en-US" smtClean="0"/>
              <a:t>2022/8/8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EAA87-6860-4927-B6D7-2FD75553AF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2208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>
          <a:xfrm>
            <a:off x="49876" y="60960"/>
            <a:ext cx="12086706" cy="6738852"/>
          </a:xfrm>
          <a:prstGeom prst="rect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9" name="群組 2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0" name="矩形 29"/>
            <p:cNvSpPr/>
            <p:nvPr/>
          </p:nvSpPr>
          <p:spPr>
            <a:xfrm>
              <a:off x="0" y="0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矩形 30"/>
            <p:cNvSpPr/>
            <p:nvPr/>
          </p:nvSpPr>
          <p:spPr>
            <a:xfrm rot="5400000">
              <a:off x="8696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0" y="6724996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" name="矩形 32"/>
            <p:cNvSpPr/>
            <p:nvPr/>
          </p:nvSpPr>
          <p:spPr>
            <a:xfrm rot="5400000">
              <a:off x="-3362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34" name="標題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嘉義市特色介紹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5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828958" y="6203953"/>
            <a:ext cx="2133600" cy="365125"/>
          </a:xfrm>
        </p:spPr>
        <p:txBody>
          <a:bodyPr/>
          <a:lstStyle/>
          <a:p>
            <a:r>
              <a:rPr lang="en-US" altLang="zh-TW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fld id="{ABA60383-0536-4B56-99E6-24746B77DA51}" type="slidenum"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/>
              <a:t>10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7204948" y="6134120"/>
            <a:ext cx="714380" cy="4286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發想</a:t>
            </a:r>
          </a:p>
        </p:txBody>
      </p:sp>
      <p:sp>
        <p:nvSpPr>
          <p:cNvPr id="38" name="矩形 37"/>
          <p:cNvSpPr/>
          <p:nvPr/>
        </p:nvSpPr>
        <p:spPr>
          <a:xfrm>
            <a:off x="8467020" y="6134120"/>
            <a:ext cx="1452572" cy="4286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分群</a:t>
            </a:r>
            <a:r>
              <a:rPr lang="en-US" altLang="zh-TW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&amp;</a:t>
            </a:r>
            <a:r>
              <a:rPr lang="zh-TW" altLang="en-US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收斂</a:t>
            </a:r>
          </a:p>
        </p:txBody>
      </p:sp>
      <p:sp>
        <p:nvSpPr>
          <p:cNvPr id="39" name="矩形 38"/>
          <p:cNvSpPr/>
          <p:nvPr/>
        </p:nvSpPr>
        <p:spPr>
          <a:xfrm>
            <a:off x="10491096" y="6134120"/>
            <a:ext cx="714380" cy="4286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聚焦</a:t>
            </a:r>
            <a:endParaRPr lang="zh-TW" altLang="en-US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" name="向右箭號 39"/>
          <p:cNvSpPr/>
          <p:nvPr/>
        </p:nvSpPr>
        <p:spPr>
          <a:xfrm>
            <a:off x="8050298" y="6241277"/>
            <a:ext cx="285752" cy="214314"/>
          </a:xfrm>
          <a:prstGeom prst="righ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" name="向右箭號 40"/>
          <p:cNvSpPr/>
          <p:nvPr/>
        </p:nvSpPr>
        <p:spPr>
          <a:xfrm>
            <a:off x="10074376" y="6241277"/>
            <a:ext cx="285752" cy="214314"/>
          </a:xfrm>
          <a:prstGeom prst="righ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" name="文字方塊 41"/>
          <p:cNvSpPr txBox="1"/>
          <p:nvPr/>
        </p:nvSpPr>
        <p:spPr>
          <a:xfrm>
            <a:off x="6860113" y="926498"/>
            <a:ext cx="4251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latin typeface="微軟正黑體" pitchFamily="34" charset="-120"/>
                <a:ea typeface="微軟正黑體" pitchFamily="34" charset="-120"/>
              </a:rPr>
              <a:t>每人至少發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想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4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個不分享可惜的嘉義特色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7585951" y="2054041"/>
            <a:ext cx="1500198" cy="571504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2107050" y="4211258"/>
            <a:ext cx="1500198" cy="571504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2107050" y="2067859"/>
            <a:ext cx="1500198" cy="571504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7585951" y="4194805"/>
            <a:ext cx="1500198" cy="571504"/>
          </a:xfrm>
          <a:prstGeom prst="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7738351" y="2206441"/>
            <a:ext cx="1500198" cy="571504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7890751" y="2358841"/>
            <a:ext cx="1500198" cy="571504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8043151" y="2511241"/>
            <a:ext cx="1500198" cy="571504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0" name="矩形 49"/>
          <p:cNvSpPr/>
          <p:nvPr/>
        </p:nvSpPr>
        <p:spPr>
          <a:xfrm>
            <a:off x="7738351" y="4347205"/>
            <a:ext cx="1500198" cy="571504"/>
          </a:xfrm>
          <a:prstGeom prst="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7890751" y="4499605"/>
            <a:ext cx="1500198" cy="571504"/>
          </a:xfrm>
          <a:prstGeom prst="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8043151" y="4652005"/>
            <a:ext cx="1500198" cy="571504"/>
          </a:xfrm>
          <a:prstGeom prst="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2259450" y="4363658"/>
            <a:ext cx="1500198" cy="571504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" name="矩形 70"/>
          <p:cNvSpPr/>
          <p:nvPr/>
        </p:nvSpPr>
        <p:spPr>
          <a:xfrm>
            <a:off x="2411850" y="4516058"/>
            <a:ext cx="1500198" cy="571504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2564250" y="4668458"/>
            <a:ext cx="1500198" cy="571504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3" name="矩形 72"/>
          <p:cNvSpPr/>
          <p:nvPr/>
        </p:nvSpPr>
        <p:spPr>
          <a:xfrm>
            <a:off x="2259450" y="2220259"/>
            <a:ext cx="1500198" cy="571504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4" name="矩形 73"/>
          <p:cNvSpPr/>
          <p:nvPr/>
        </p:nvSpPr>
        <p:spPr>
          <a:xfrm>
            <a:off x="2411850" y="2372659"/>
            <a:ext cx="1500198" cy="571504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5" name="矩形 74"/>
          <p:cNvSpPr/>
          <p:nvPr/>
        </p:nvSpPr>
        <p:spPr>
          <a:xfrm>
            <a:off x="2564250" y="2525059"/>
            <a:ext cx="1500198" cy="571504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雞肉飯</a:t>
            </a:r>
            <a:endParaRPr lang="zh-TW" altLang="en-US" dirty="0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6" name="文字方塊 75"/>
          <p:cNvSpPr txBox="1"/>
          <p:nvPr/>
        </p:nvSpPr>
        <p:spPr>
          <a:xfrm>
            <a:off x="7417733" y="300115"/>
            <a:ext cx="4251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班級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		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組別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292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27</Words>
  <Application>Microsoft Office PowerPoint</Application>
  <PresentationFormat>寬螢幕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VR專題製作-我愛我嘉</dc:title>
  <dc:creator>USER</dc:creator>
  <cp:lastModifiedBy>USER</cp:lastModifiedBy>
  <cp:revision>25</cp:revision>
  <dcterms:created xsi:type="dcterms:W3CDTF">2022-08-04T09:23:52Z</dcterms:created>
  <dcterms:modified xsi:type="dcterms:W3CDTF">2022-08-08T09:04:12Z</dcterms:modified>
</cp:coreProperties>
</file>