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67" r:id="rId2"/>
    <p:sldId id="425" r:id="rId3"/>
    <p:sldId id="433" r:id="rId4"/>
    <p:sldId id="434" r:id="rId5"/>
    <p:sldId id="488" r:id="rId6"/>
    <p:sldId id="491" r:id="rId7"/>
    <p:sldId id="437" r:id="rId8"/>
    <p:sldId id="436" r:id="rId9"/>
    <p:sldId id="485" r:id="rId10"/>
    <p:sldId id="440" r:id="rId11"/>
    <p:sldId id="435" r:id="rId12"/>
    <p:sldId id="499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BEFA"/>
    <a:srgbClr val="9966FF"/>
    <a:srgbClr val="6758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/>
  </p:normalViewPr>
  <p:slideViewPr>
    <p:cSldViewPr snapToGrid="0">
      <p:cViewPr varScale="1">
        <p:scale>
          <a:sx n="94" d="100"/>
          <a:sy n="94" d="100"/>
        </p:scale>
        <p:origin x="53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282"/>
    </p:cViewPr>
  </p:sorterViewPr>
  <p:notesViewPr>
    <p:cSldViewPr snapToGrid="0">
      <p:cViewPr varScale="1">
        <p:scale>
          <a:sx n="66" d="100"/>
          <a:sy n="66" d="100"/>
        </p:scale>
        <p:origin x="228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48403-5624-41BA-965E-537457722C35}" type="datetimeFigureOut">
              <a:rPr lang="zh-TW" altLang="en-US" smtClean="0"/>
              <a:t>2026/5/13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B90E9-6788-4CD4-A6E5-79D0FFBB35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6015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20463-A5C7-4FB7-A6F6-D8ABF87CBD09}" type="datetimeFigureOut">
              <a:rPr lang="zh-TW" altLang="en-US" smtClean="0"/>
              <a:t>2026/5/13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DFDF4-CD3E-4E4B-BC9B-B30FE662AE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10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schemeClr val="tx1"/>
                </a:solidFill>
              </a:rPr>
              <a:t>引導思考、複製經驗、學習遷移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8554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schemeClr val="tx1"/>
                </a:solidFill>
              </a:rPr>
              <a:t>引導思考、複製經驗、學習遷移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0969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schemeClr val="tx1"/>
                </a:solidFill>
              </a:rPr>
              <a:t>引導思考、複製經驗、學習遷移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1876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schemeClr val="tx1"/>
                </a:solidFill>
              </a:rPr>
              <a:t>引導思考、複製經驗、學習遷移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7704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schemeClr val="tx1"/>
                </a:solidFill>
              </a:rPr>
              <a:t>引導思考、複製經驗、學習遷移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0427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schemeClr val="tx1"/>
                </a:solidFill>
              </a:rPr>
              <a:t>引導思考、複製經驗、學習遷移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2463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schemeClr val="tx1"/>
                </a:solidFill>
              </a:rPr>
              <a:t>引導思考、複製經驗、學習遷移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3960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schemeClr val="tx1"/>
                </a:solidFill>
              </a:rPr>
              <a:t>引導思考、複製經驗、學習遷移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447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schemeClr val="tx1"/>
                </a:solidFill>
              </a:rPr>
              <a:t>引導思考、複製經驗、學習遷移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261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schemeClr val="tx1"/>
                </a:solidFill>
              </a:rPr>
              <a:t>引導思考、複製經驗、學習遷移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50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649ECA-80B0-4222-9DF4-FEDEB993A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F05203D-5A70-4A41-97A6-3BC250FE8E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FBE23CB-578F-4BB2-9D1A-5C943F9E0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0A0A-BC6D-4A17-A771-D2ECB9EA0C3F}" type="datetimeFigureOut">
              <a:rPr lang="zh-TW" altLang="en-US" smtClean="0"/>
              <a:t>2026/5/13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703C8DE-4EE9-4D6C-A0E5-4CB588F6B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427AA4E-3604-48BD-8E4C-E7CF1958F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1739-FEE5-4D8A-B008-5543EB3E82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7264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4FA9EE-03A8-4555-B19D-0180211B6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101797E-3B6A-43DF-9E1B-5EC38D60B5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2D208CA-9CDD-4FDD-872A-E1774FA9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0A0A-BC6D-4A17-A771-D2ECB9EA0C3F}" type="datetimeFigureOut">
              <a:rPr lang="zh-TW" altLang="en-US" smtClean="0"/>
              <a:t>2026/5/13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C876CDA-F2B9-4941-8409-CC0EC413E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80E19BE-99CB-475B-8EB0-87CA71CB4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1739-FEE5-4D8A-B008-5543EB3E82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3161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B3CA3B2-FBF1-4B23-8008-9124689F81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B918B3B-79E8-416A-9710-351DD734AE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8092FE2-9BF0-46FF-AD01-49D86FB25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0A0A-BC6D-4A17-A771-D2ECB9EA0C3F}" type="datetimeFigureOut">
              <a:rPr lang="zh-TW" altLang="en-US" smtClean="0"/>
              <a:t>2026/5/13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6453A2F-5458-4232-B834-D27A1405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50677B6-5D25-4490-8E8E-67CA4DA1F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1739-FEE5-4D8A-B008-5543EB3E82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6177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2635693-D2EA-49D6-9C1B-7CFBC604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0A0A-BC6D-4A17-A771-D2ECB9EA0C3F}" type="datetimeFigureOut">
              <a:rPr lang="zh-TW" altLang="en-US" smtClean="0"/>
              <a:t>2026/5/13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13FDD17-9660-4700-BDDB-BF6C51742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AE6F81B-77B6-439C-82B1-F036BD313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1739-FEE5-4D8A-B008-5543EB3E821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95B31F1-996C-4774-9FB5-457A31B44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35873-87DF-4261-A848-149872AFAC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767206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8FD469-E1EA-441B-A05A-DB50996B3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5DAEAD8-3936-4BB7-804F-D151C6B10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C5094DD-D906-44E7-81D8-47407EDCD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0A0A-BC6D-4A17-A771-D2ECB9EA0C3F}" type="datetimeFigureOut">
              <a:rPr lang="zh-TW" altLang="en-US" smtClean="0"/>
              <a:t>2026/5/13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7F29632-1DAD-4CA4-BAF6-5BBC9C54F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B61A11F-A22C-49CB-BFEB-F3FE147BE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1739-FEE5-4D8A-B008-5543EB3E82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9774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C2D884-2EA0-451D-B0D4-B9CC30CBA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C89392A-71AF-49FD-B0CB-1047964943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0C9A912-2DA2-48F0-9377-B44D9C5C8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51C8FDD-CE14-48E6-9411-7F8E6A618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0A0A-BC6D-4A17-A771-D2ECB9EA0C3F}" type="datetimeFigureOut">
              <a:rPr lang="zh-TW" altLang="en-US" smtClean="0"/>
              <a:t>2026/5/13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1CA9538-7EC9-4431-8C90-26567A6E6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ED7746B-B4D7-4ACE-8DC3-6BE09B42B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1739-FEE5-4D8A-B008-5543EB3E82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5895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941AE3-D364-4FCB-88EC-A72CEAD35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43B59CF-17E7-4167-9835-212D94A89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54D48F2-07B6-48C0-A17C-AAE93D6102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3BB36B4-652D-45F9-A900-38D24B815F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7EA9165-45CC-4295-99D2-0F902B91CF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CB8E5DF-F9AB-421C-952B-76A2E7262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0A0A-BC6D-4A17-A771-D2ECB9EA0C3F}" type="datetimeFigureOut">
              <a:rPr lang="zh-TW" altLang="en-US" smtClean="0"/>
              <a:t>2026/5/13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4E1BDF4-21ED-4E67-9633-EB08525C3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BB78F922-9305-443D-9D16-F2AE7CC2D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1739-FEE5-4D8A-B008-5543EB3E82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6834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5AB088-44F6-4A35-BAF0-9F6D90818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A5E0EFE-2CE7-4458-8F08-B932B77DC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0A0A-BC6D-4A17-A771-D2ECB9EA0C3F}" type="datetimeFigureOut">
              <a:rPr lang="zh-TW" altLang="en-US" smtClean="0"/>
              <a:t>2026/5/13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CE11622-8DD8-48FA-B99B-F0FFA8883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B8F60B3-D50F-4160-B7D4-2C932DC61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1739-FEE5-4D8A-B008-5543EB3E82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3940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F61838C-4B75-4AF9-858B-2BCEBC8ED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0A0A-BC6D-4A17-A771-D2ECB9EA0C3F}" type="datetimeFigureOut">
              <a:rPr lang="zh-TW" altLang="en-US" smtClean="0"/>
              <a:t>2026/5/13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330C170-3561-4C5F-98F0-05FE82AC6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5B02489-9D9B-45D8-8FA4-D4E4CD35A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1739-FEE5-4D8A-B008-5543EB3E82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448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2B9244-1500-4FBF-9406-E5AD77C8F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6A3E01-946F-4B94-8E3B-0C46D56F1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40FDB13-8A7F-4C95-A62D-548A3CCA8D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C2AD095-C0A9-4C2E-861C-3EF6FB912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0A0A-BC6D-4A17-A771-D2ECB9EA0C3F}" type="datetimeFigureOut">
              <a:rPr lang="zh-TW" altLang="en-US" smtClean="0"/>
              <a:t>2026/5/13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E25F3E9-2527-41B1-A4CD-7FB217F1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C670EC5-1EFB-4700-A2DB-0B0C7E89A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1739-FEE5-4D8A-B008-5543EB3E82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6048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28C4AD-BAFA-4EE2-B899-4B508EA0F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2CD4842D-D97D-4416-9E44-79320405E6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3E00B0E-77DB-45AC-8A66-1D38D86DE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6DFF605-E865-42AB-AFFF-9CDF34881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0A0A-BC6D-4A17-A771-D2ECB9EA0C3F}" type="datetimeFigureOut">
              <a:rPr lang="zh-TW" altLang="en-US" smtClean="0"/>
              <a:t>2026/5/13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99BF4E7-DA04-427F-8CC7-88138B315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230449A-9269-4318-A3B8-A0B9D5C83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1739-FEE5-4D8A-B008-5543EB3E82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1753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矩形 10"/>
          <p:cNvSpPr/>
          <p:nvPr userDrawn="1"/>
        </p:nvSpPr>
        <p:spPr>
          <a:xfrm>
            <a:off x="702679" y="365125"/>
            <a:ext cx="10786642" cy="5729288"/>
          </a:xfrm>
          <a:prstGeom prst="roundRect">
            <a:avLst>
              <a:gd name="adj" fmla="val 3864"/>
            </a:avLst>
          </a:prstGeom>
          <a:solidFill>
            <a:schemeClr val="bg1"/>
          </a:solidFill>
          <a:ln w="101600">
            <a:solidFill>
              <a:srgbClr val="6758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5C0359A-FA4C-4202-B7DF-B65E8D3B39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70A0A-BC6D-4A17-A771-D2ECB9EA0C3F}" type="datetimeFigureOut">
              <a:rPr lang="zh-TW" altLang="en-US" smtClean="0"/>
              <a:t>2026/5/13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6DA529E-B1A0-4305-84CD-62D02ABAD5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D51D3D9-0650-43EA-8E22-250859D78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B1739-FEE5-4D8A-B008-5543EB3E821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BEFD905-4B1F-4FA0-BC31-C6816FA0C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3" name="圖片 12"/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1" r="16026" b="3046"/>
          <a:stretch/>
        </p:blipFill>
        <p:spPr>
          <a:xfrm flipH="1">
            <a:off x="9821311" y="3240911"/>
            <a:ext cx="2514888" cy="3121056"/>
          </a:xfrm>
          <a:prstGeom prst="rect">
            <a:avLst/>
          </a:prstGeom>
        </p:spPr>
      </p:pic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AA99ADB-412E-42AB-87E9-6F22F2819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530152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935480" y="1493519"/>
            <a:ext cx="9357360" cy="1737361"/>
          </a:xfrm>
        </p:spPr>
        <p:txBody>
          <a:bodyPr/>
          <a:lstStyle/>
          <a:p>
            <a:r>
              <a:rPr lang="zh-TW" altLang="en-US" dirty="0"/>
              <a:t>七彩魔幻燈</a:t>
            </a:r>
            <a:r>
              <a:rPr lang="en-US" altLang="zh-TW" dirty="0"/>
              <a:t>-OSEP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63440" y="3230880"/>
            <a:ext cx="5775960" cy="899160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北興科技中心</a:t>
            </a:r>
            <a:r>
              <a:rPr lang="zh-TW" altLang="en-US" sz="3600" dirty="0" smtClean="0"/>
              <a:t>楊心淵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81085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8-雙龍搶珠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0600" y="2104702"/>
            <a:ext cx="3733200" cy="37332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861252" y="0"/>
            <a:ext cx="8945687" cy="2104702"/>
          </a:xfrm>
        </p:spPr>
        <p:txBody>
          <a:bodyPr>
            <a:normAutofit/>
          </a:bodyPr>
          <a:lstStyle/>
          <a:p>
            <a:pPr algn="l"/>
            <a:r>
              <a:rPr lang="zh-TW" altLang="en-US" sz="5400" dirty="0" smtClean="0"/>
              <a:t>觀察動畫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en-US" sz="5400" dirty="0" smtClean="0"/>
              <a:t>找出規律，用程式表達</a:t>
            </a:r>
            <a:endParaRPr lang="zh-TW" altLang="en-US" sz="5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25730" y="6030595"/>
            <a:ext cx="3322320" cy="6908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挑戰任務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TASK-8</a:t>
            </a:r>
            <a:endParaRPr lang="zh-TW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994602" y="2238374"/>
            <a:ext cx="5867400" cy="3517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TW" altLang="en-US" sz="3200" dirty="0" smtClean="0"/>
              <a:t>動畫描述：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21182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9-追星逐月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0600" y="2104702"/>
            <a:ext cx="3733200" cy="37332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861252" y="0"/>
            <a:ext cx="8945687" cy="2104702"/>
          </a:xfrm>
        </p:spPr>
        <p:txBody>
          <a:bodyPr>
            <a:normAutofit/>
          </a:bodyPr>
          <a:lstStyle/>
          <a:p>
            <a:pPr algn="l"/>
            <a:r>
              <a:rPr lang="zh-TW" altLang="en-US" sz="5400" dirty="0" smtClean="0"/>
              <a:t>觀察動畫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en-US" sz="5400" dirty="0" smtClean="0"/>
              <a:t>找出規律，用程式表達</a:t>
            </a:r>
            <a:endParaRPr lang="zh-TW" altLang="en-US" sz="5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25730" y="6030595"/>
            <a:ext cx="3322320" cy="6908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挑戰任務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TASK-9</a:t>
            </a:r>
            <a:endParaRPr lang="zh-TW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內容版面配置區 2"/>
          <p:cNvSpPr txBox="1">
            <a:spLocks/>
          </p:cNvSpPr>
          <p:nvPr/>
        </p:nvSpPr>
        <p:spPr>
          <a:xfrm>
            <a:off x="994602" y="2238374"/>
            <a:ext cx="5867400" cy="3517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TW" altLang="en-US" sz="3200" dirty="0" smtClean="0"/>
              <a:t>動畫描述：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11830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1585152" y="1278578"/>
            <a:ext cx="8945687" cy="2333302"/>
          </a:xfrm>
        </p:spPr>
        <p:txBody>
          <a:bodyPr>
            <a:normAutofit/>
          </a:bodyPr>
          <a:lstStyle/>
          <a:p>
            <a:pPr algn="l"/>
            <a:r>
              <a:rPr lang="zh-TW" altLang="en-US" sz="5400" dirty="0" smtClean="0"/>
              <a:t>終極大魔王：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en-US" altLang="zh-TW" sz="5400" dirty="0" smtClean="0"/>
              <a:t>3</a:t>
            </a:r>
            <a:r>
              <a:rPr lang="zh-TW" altLang="en-US" sz="5400" dirty="0" smtClean="0"/>
              <a:t>顆流星燈</a:t>
            </a:r>
            <a:r>
              <a:rPr lang="en-US" altLang="zh-TW" sz="5400" dirty="0" smtClean="0"/>
              <a:t>+1</a:t>
            </a:r>
            <a:r>
              <a:rPr lang="zh-TW" altLang="en-US" sz="5400" dirty="0" smtClean="0"/>
              <a:t>顆目標燈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en-US" sz="5400" dirty="0" smtClean="0"/>
              <a:t>等你來挑戰！</a:t>
            </a:r>
            <a:endParaRPr lang="zh-TW" altLang="en-US" sz="5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243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環形燈光動畫設計技巧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對稱性設計</a:t>
            </a:r>
          </a:p>
          <a:p>
            <a:r>
              <a:rPr lang="zh-TW" altLang="en-US" dirty="0"/>
              <a:t>循環與方向感</a:t>
            </a:r>
          </a:p>
          <a:p>
            <a:r>
              <a:rPr lang="zh-TW" altLang="en-US" dirty="0"/>
              <a:t>節奏控制</a:t>
            </a:r>
          </a:p>
          <a:p>
            <a:r>
              <a:rPr lang="zh-TW" altLang="en-US" dirty="0"/>
              <a:t>分區設計</a:t>
            </a:r>
          </a:p>
          <a:p>
            <a:r>
              <a:rPr lang="zh-TW" altLang="en-US" dirty="0"/>
              <a:t>顏色漸變</a:t>
            </a:r>
          </a:p>
          <a:p>
            <a:r>
              <a:rPr lang="zh-TW" altLang="en-US" dirty="0"/>
              <a:t>亮度層次</a:t>
            </a:r>
          </a:p>
        </p:txBody>
      </p:sp>
      <p:pic>
        <p:nvPicPr>
          <p:cNvPr id="4" name="LED展示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86550" y="1326622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9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861252" y="0"/>
            <a:ext cx="8945687" cy="2104702"/>
          </a:xfrm>
        </p:spPr>
        <p:txBody>
          <a:bodyPr>
            <a:normAutofit/>
          </a:bodyPr>
          <a:lstStyle/>
          <a:p>
            <a:pPr algn="l"/>
            <a:r>
              <a:rPr lang="zh-TW" altLang="en-US" sz="5400" dirty="0" smtClean="0"/>
              <a:t>觀察動畫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en-US" sz="5400" dirty="0" smtClean="0"/>
              <a:t>找出規律，用程式表達</a:t>
            </a:r>
            <a:endParaRPr lang="zh-TW" altLang="en-US" sz="5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</a:t>
            </a:fld>
            <a:endParaRPr lang="zh-TW" altLang="en-US"/>
          </a:p>
        </p:txBody>
      </p:sp>
      <p:pic>
        <p:nvPicPr>
          <p:cNvPr id="6" name="1-紅藍交錯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3325" y="2104702"/>
            <a:ext cx="3733800" cy="37338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25730" y="6030595"/>
            <a:ext cx="3322320" cy="69088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基礎任務</a:t>
            </a:r>
            <a:r>
              <a:rPr lang="en-US" altLang="zh-TW" sz="3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TASK-1</a:t>
            </a:r>
            <a:endParaRPr lang="zh-TW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內容版面配置區 2"/>
          <p:cNvSpPr txBox="1">
            <a:spLocks/>
          </p:cNvSpPr>
          <p:nvPr/>
        </p:nvSpPr>
        <p:spPr>
          <a:xfrm>
            <a:off x="994602" y="2238374"/>
            <a:ext cx="5867400" cy="3517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TW" altLang="en-US" sz="3200" dirty="0" smtClean="0"/>
              <a:t>動畫描述：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87567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2-循環交錯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3325" y="2104702"/>
            <a:ext cx="3733800" cy="37338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861252" y="0"/>
            <a:ext cx="8945687" cy="2104702"/>
          </a:xfrm>
        </p:spPr>
        <p:txBody>
          <a:bodyPr>
            <a:normAutofit/>
          </a:bodyPr>
          <a:lstStyle/>
          <a:p>
            <a:pPr algn="l"/>
            <a:r>
              <a:rPr lang="zh-TW" altLang="en-US" sz="5400" dirty="0" smtClean="0"/>
              <a:t>觀察動畫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en-US" sz="5400" dirty="0" smtClean="0"/>
              <a:t>找出規律，用程式表達</a:t>
            </a:r>
            <a:endParaRPr lang="zh-TW" altLang="en-US" sz="5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25730" y="6030595"/>
            <a:ext cx="3322320" cy="69088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基礎任務</a:t>
            </a:r>
            <a:r>
              <a:rPr lang="en-US" altLang="zh-TW" sz="3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TASK-2</a:t>
            </a:r>
            <a:endParaRPr lang="zh-TW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994602" y="2238374"/>
            <a:ext cx="5867400" cy="3517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TW" altLang="en-US" sz="3200" dirty="0" smtClean="0"/>
              <a:t>動畫描述：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81910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7-呼吸燈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0600" y="2104702"/>
            <a:ext cx="3733200" cy="37332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861252" y="0"/>
            <a:ext cx="8945687" cy="2104702"/>
          </a:xfrm>
        </p:spPr>
        <p:txBody>
          <a:bodyPr>
            <a:normAutofit/>
          </a:bodyPr>
          <a:lstStyle/>
          <a:p>
            <a:pPr algn="l"/>
            <a:r>
              <a:rPr lang="zh-TW" altLang="en-US" sz="5400" dirty="0" smtClean="0"/>
              <a:t>觀察動畫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en-US" sz="5400" dirty="0" smtClean="0"/>
              <a:t>找出規律，用程式表達</a:t>
            </a:r>
            <a:endParaRPr lang="zh-TW" altLang="en-US" sz="5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25730" y="6030595"/>
            <a:ext cx="3322320" cy="69088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基礎任務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TASK-3</a:t>
            </a:r>
            <a:endParaRPr lang="zh-TW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994602" y="2238374"/>
            <a:ext cx="5867400" cy="3517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TW" altLang="en-US" sz="3200" dirty="0" smtClean="0"/>
              <a:t>動畫腳本：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7260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3-閃爍星空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3325" y="2113169"/>
            <a:ext cx="3733800" cy="37338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861252" y="0"/>
            <a:ext cx="8945687" cy="2104702"/>
          </a:xfrm>
        </p:spPr>
        <p:txBody>
          <a:bodyPr>
            <a:normAutofit/>
          </a:bodyPr>
          <a:lstStyle/>
          <a:p>
            <a:pPr algn="l"/>
            <a:r>
              <a:rPr lang="zh-TW" altLang="en-US" sz="5400" dirty="0" smtClean="0"/>
              <a:t>觀察動畫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en-US" sz="5400" dirty="0" smtClean="0"/>
              <a:t>找出規律，用程式表達</a:t>
            </a:r>
            <a:endParaRPr lang="zh-TW" altLang="en-US" sz="5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25730" y="6030595"/>
            <a:ext cx="3322320" cy="6908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進階任務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TASK-4</a:t>
            </a:r>
            <a:endParaRPr lang="zh-TW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內容版面配置區 2"/>
          <p:cNvSpPr txBox="1">
            <a:spLocks/>
          </p:cNvSpPr>
          <p:nvPr/>
        </p:nvSpPr>
        <p:spPr>
          <a:xfrm>
            <a:off x="994602" y="2238374"/>
            <a:ext cx="5867400" cy="3517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TW" altLang="en-US" sz="3200" dirty="0" smtClean="0"/>
              <a:t>動畫描述：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573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5-跑馬燈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3324" y="2105002"/>
            <a:ext cx="3733200" cy="37332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861252" y="0"/>
            <a:ext cx="8945687" cy="2104702"/>
          </a:xfrm>
        </p:spPr>
        <p:txBody>
          <a:bodyPr>
            <a:normAutofit/>
          </a:bodyPr>
          <a:lstStyle/>
          <a:p>
            <a:pPr algn="l"/>
            <a:r>
              <a:rPr lang="zh-TW" altLang="en-US" sz="5400" dirty="0" smtClean="0"/>
              <a:t>觀察動畫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en-US" sz="5400" dirty="0" smtClean="0"/>
              <a:t>找出規律，用程式表達</a:t>
            </a:r>
            <a:endParaRPr lang="zh-TW" altLang="en-US" sz="5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25730" y="6030595"/>
            <a:ext cx="3322320" cy="6908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進階任務</a:t>
            </a:r>
            <a:r>
              <a:rPr lang="en-US" altLang="zh-TW" sz="3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TASK-5</a:t>
            </a:r>
            <a:endParaRPr lang="zh-TW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994602" y="2238374"/>
            <a:ext cx="5867400" cy="3517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TW" altLang="en-US" sz="3200" dirty="0" smtClean="0"/>
              <a:t>動畫描述：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73332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4-雙子星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3325" y="2105002"/>
            <a:ext cx="3733199" cy="37332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861252" y="0"/>
            <a:ext cx="8945687" cy="2104702"/>
          </a:xfrm>
        </p:spPr>
        <p:txBody>
          <a:bodyPr>
            <a:normAutofit/>
          </a:bodyPr>
          <a:lstStyle/>
          <a:p>
            <a:pPr algn="l"/>
            <a:r>
              <a:rPr lang="zh-TW" altLang="en-US" sz="5400" dirty="0" smtClean="0"/>
              <a:t>觀察動畫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en-US" sz="5400" dirty="0" smtClean="0"/>
              <a:t>找出規律，用程式表達</a:t>
            </a:r>
            <a:endParaRPr lang="zh-TW" altLang="en-US" sz="5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25730" y="6030595"/>
            <a:ext cx="3322320" cy="6908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</a:t>
            </a:r>
            <a:r>
              <a:rPr lang="zh-TW" altLang="en-US" sz="3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任務</a:t>
            </a:r>
            <a:r>
              <a:rPr lang="en-US" altLang="zh-TW" sz="3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TASK-6</a:t>
            </a:r>
            <a:endParaRPr lang="zh-TW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994602" y="2238374"/>
            <a:ext cx="5867400" cy="3517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TW" altLang="en-US" sz="3200" dirty="0" smtClean="0"/>
              <a:t>動畫描述：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39931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6-流星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0600" y="2104702"/>
            <a:ext cx="3733200" cy="37332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861252" y="0"/>
            <a:ext cx="8945687" cy="2104702"/>
          </a:xfrm>
        </p:spPr>
        <p:txBody>
          <a:bodyPr>
            <a:normAutofit/>
          </a:bodyPr>
          <a:lstStyle/>
          <a:p>
            <a:pPr algn="l"/>
            <a:r>
              <a:rPr lang="zh-TW" altLang="en-US" sz="5400" dirty="0" smtClean="0"/>
              <a:t>觀察動畫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en-US" sz="5400" dirty="0" smtClean="0"/>
              <a:t>找出規律，用程式表達</a:t>
            </a:r>
            <a:endParaRPr lang="zh-TW" altLang="en-US" sz="5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25730" y="6030595"/>
            <a:ext cx="3322320" cy="6908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挑戰</a:t>
            </a:r>
            <a:r>
              <a:rPr lang="zh-TW" altLang="en-US" sz="32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任務</a:t>
            </a:r>
            <a:r>
              <a:rPr lang="en-US" altLang="zh-TW" sz="3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TASK-7</a:t>
            </a:r>
            <a:endParaRPr lang="zh-TW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994602" y="2238374"/>
            <a:ext cx="5867400" cy="3517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TW" altLang="en-US" sz="3200" dirty="0" smtClean="0"/>
              <a:t>動畫描述：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51274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6547</TotalTime>
  <Words>206</Words>
  <Application>Microsoft Office PowerPoint</Application>
  <PresentationFormat>寬螢幕</PresentationFormat>
  <Paragraphs>67</Paragraphs>
  <Slides>12</Slides>
  <Notes>10</Notes>
  <HiddenSlides>0</HiddenSlides>
  <MMClips>10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7" baseType="lpstr">
      <vt:lpstr>微軟正黑體</vt:lpstr>
      <vt:lpstr>新細明體</vt:lpstr>
      <vt:lpstr>Arial</vt:lpstr>
      <vt:lpstr>Calibri</vt:lpstr>
      <vt:lpstr>Office 佈景主題</vt:lpstr>
      <vt:lpstr>七彩魔幻燈-OSEP</vt:lpstr>
      <vt:lpstr>環形燈光動畫設計技巧</vt:lpstr>
      <vt:lpstr>觀察動畫 找出規律，用程式表達</vt:lpstr>
      <vt:lpstr>觀察動畫 找出規律，用程式表達</vt:lpstr>
      <vt:lpstr>觀察動畫 找出規律，用程式表達</vt:lpstr>
      <vt:lpstr>觀察動畫 找出規律，用程式表達</vt:lpstr>
      <vt:lpstr>觀察動畫 找出規律，用程式表達</vt:lpstr>
      <vt:lpstr>觀察動畫 找出規律，用程式表達</vt:lpstr>
      <vt:lpstr>觀察動畫 找出規律，用程式表達</vt:lpstr>
      <vt:lpstr>觀察動畫 找出規律，用程式表達</vt:lpstr>
      <vt:lpstr>觀察動畫 找出規律，用程式表達</vt:lpstr>
      <vt:lpstr>終極大魔王： 3顆流星燈+1顆目標燈 等你來挑戰！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課程主題</dc:title>
  <dc:creator>user</dc:creator>
  <cp:lastModifiedBy>楊心淵</cp:lastModifiedBy>
  <cp:revision>300</cp:revision>
  <dcterms:created xsi:type="dcterms:W3CDTF">2025-04-10T03:23:12Z</dcterms:created>
  <dcterms:modified xsi:type="dcterms:W3CDTF">2026-05-13T02:11:28Z</dcterms:modified>
</cp:coreProperties>
</file>